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12" r:id="rId2"/>
    <p:sldMasterId id="2147483790" r:id="rId3"/>
    <p:sldMasterId id="2147483802" r:id="rId4"/>
    <p:sldMasterId id="2147483817" r:id="rId5"/>
    <p:sldMasterId id="2147483831" r:id="rId6"/>
    <p:sldMasterId id="2147483952" r:id="rId7"/>
    <p:sldMasterId id="2147483996" r:id="rId8"/>
    <p:sldMasterId id="2147484023" r:id="rId9"/>
    <p:sldMasterId id="2147484036" r:id="rId10"/>
    <p:sldMasterId id="2147484049" r:id="rId11"/>
  </p:sldMasterIdLst>
  <p:notesMasterIdLst>
    <p:notesMasterId r:id="rId23"/>
  </p:notesMasterIdLst>
  <p:sldIdLst>
    <p:sldId id="378" r:id="rId12"/>
    <p:sldId id="398" r:id="rId13"/>
    <p:sldId id="399" r:id="rId14"/>
    <p:sldId id="566" r:id="rId15"/>
    <p:sldId id="624" r:id="rId16"/>
    <p:sldId id="277" r:id="rId17"/>
    <p:sldId id="635" r:id="rId18"/>
    <p:sldId id="636" r:id="rId19"/>
    <p:sldId id="637" r:id="rId20"/>
    <p:sldId id="638" r:id="rId21"/>
    <p:sldId id="53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33D"/>
    <a:srgbClr val="DC8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0178" autoAdjust="0"/>
  </p:normalViewPr>
  <p:slideViewPr>
    <p:cSldViewPr snapToGrid="0">
      <p:cViewPr varScale="1">
        <p:scale>
          <a:sx n="77" d="100"/>
          <a:sy n="77" d="100"/>
        </p:scale>
        <p:origin x="3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0E3BC9-26D7-4BAC-B93A-712FBCAF18D6}" type="doc">
      <dgm:prSet loTypeId="urn:microsoft.com/office/officeart/2005/8/layout/hProcess4" loCatId="process" qsTypeId="urn:microsoft.com/office/officeart/2005/8/quickstyle/simple1" qsCatId="simple" csTypeId="urn:microsoft.com/office/officeart/2005/8/colors/accent2_3" csCatId="accent2" phldr="1"/>
      <dgm:spPr/>
      <dgm:t>
        <a:bodyPr/>
        <a:lstStyle/>
        <a:p>
          <a:endParaRPr lang="en-US"/>
        </a:p>
      </dgm:t>
    </dgm:pt>
    <dgm:pt modelId="{5616806C-D56D-46C6-8B9A-32F0D3D52133}">
      <dgm:prSet phldrT="[Text]"/>
      <dgm:spPr/>
      <dgm:t>
        <a:bodyPr/>
        <a:lstStyle/>
        <a:p>
          <a:r>
            <a:rPr lang="en-US" dirty="0"/>
            <a:t>Training</a:t>
          </a:r>
        </a:p>
      </dgm:t>
    </dgm:pt>
    <dgm:pt modelId="{DA2122B6-407C-4984-8D8E-EBFA955242E5}" type="parTrans" cxnId="{7DB3634C-3860-4BDF-9C06-F949FA9E35EB}">
      <dgm:prSet/>
      <dgm:spPr/>
      <dgm:t>
        <a:bodyPr/>
        <a:lstStyle/>
        <a:p>
          <a:endParaRPr lang="en-US"/>
        </a:p>
      </dgm:t>
    </dgm:pt>
    <dgm:pt modelId="{14FF7972-64FB-4127-877E-6251591C6440}" type="sibTrans" cxnId="{7DB3634C-3860-4BDF-9C06-F949FA9E35EB}">
      <dgm:prSet/>
      <dgm:spPr/>
      <dgm:t>
        <a:bodyPr/>
        <a:lstStyle/>
        <a:p>
          <a:endParaRPr lang="en-US"/>
        </a:p>
      </dgm:t>
    </dgm:pt>
    <dgm:pt modelId="{564136F0-83A3-4E9E-B381-87A58DAF9EB8}">
      <dgm:prSet phldrT="[Text]"/>
      <dgm:spPr/>
      <dgm:t>
        <a:bodyPr/>
        <a:lstStyle/>
        <a:p>
          <a:r>
            <a:rPr lang="en-US" dirty="0"/>
            <a:t>Deployment</a:t>
          </a:r>
        </a:p>
      </dgm:t>
    </dgm:pt>
    <dgm:pt modelId="{79DE61CF-7E29-471A-A2A3-538B5B98E293}" type="parTrans" cxnId="{57DDB8FE-4C51-4CB1-A877-1E0E75D2D94C}">
      <dgm:prSet/>
      <dgm:spPr/>
      <dgm:t>
        <a:bodyPr/>
        <a:lstStyle/>
        <a:p>
          <a:endParaRPr lang="en-US"/>
        </a:p>
      </dgm:t>
    </dgm:pt>
    <dgm:pt modelId="{70ECC6AF-17B5-4CB9-9501-31C249C5CED6}" type="sibTrans" cxnId="{57DDB8FE-4C51-4CB1-A877-1E0E75D2D94C}">
      <dgm:prSet/>
      <dgm:spPr/>
      <dgm:t>
        <a:bodyPr/>
        <a:lstStyle/>
        <a:p>
          <a:endParaRPr lang="en-US"/>
        </a:p>
      </dgm:t>
    </dgm:pt>
    <dgm:pt modelId="{E3414E95-31FC-463B-89D0-9621A5668A5F}">
      <dgm:prSet phldrT="[Text]"/>
      <dgm:spPr/>
      <dgm:t>
        <a:bodyPr/>
        <a:lstStyle/>
        <a:p>
          <a:r>
            <a:rPr lang="en-US" dirty="0"/>
            <a:t>Performance</a:t>
          </a:r>
        </a:p>
      </dgm:t>
    </dgm:pt>
    <dgm:pt modelId="{75E17938-A43C-4172-BBD5-F9B83142BE3A}" type="parTrans" cxnId="{F83103DC-11F6-4B85-A46E-FE374DA75FAB}">
      <dgm:prSet/>
      <dgm:spPr/>
      <dgm:t>
        <a:bodyPr/>
        <a:lstStyle/>
        <a:p>
          <a:endParaRPr lang="en-US"/>
        </a:p>
      </dgm:t>
    </dgm:pt>
    <dgm:pt modelId="{A20AD8E2-4FC2-4E3D-BC0C-49112272A604}" type="sibTrans" cxnId="{F83103DC-11F6-4B85-A46E-FE374DA75FAB}">
      <dgm:prSet/>
      <dgm:spPr/>
      <dgm:t>
        <a:bodyPr/>
        <a:lstStyle/>
        <a:p>
          <a:endParaRPr lang="en-US"/>
        </a:p>
      </dgm:t>
    </dgm:pt>
    <dgm:pt modelId="{0C26F0E9-E119-4ABD-AFEE-FCC99F68578F}">
      <dgm:prSet/>
      <dgm:spPr/>
      <dgm:t>
        <a:bodyPr/>
        <a:lstStyle/>
        <a:p>
          <a:r>
            <a:rPr lang="en-US" dirty="0"/>
            <a:t>Train first network</a:t>
          </a:r>
        </a:p>
      </dgm:t>
    </dgm:pt>
    <dgm:pt modelId="{F787F285-0E4B-4316-92EB-A90B7FB3446B}" type="parTrans" cxnId="{EE58F930-D63C-40A5-AD50-CA0355FE6986}">
      <dgm:prSet/>
      <dgm:spPr/>
      <dgm:t>
        <a:bodyPr/>
        <a:lstStyle/>
        <a:p>
          <a:endParaRPr lang="en-US"/>
        </a:p>
      </dgm:t>
    </dgm:pt>
    <dgm:pt modelId="{6F64FD61-81C8-4EF4-B486-AD3BBECF9B10}" type="sibTrans" cxnId="{EE58F930-D63C-40A5-AD50-CA0355FE6986}">
      <dgm:prSet/>
      <dgm:spPr/>
      <dgm:t>
        <a:bodyPr/>
        <a:lstStyle/>
        <a:p>
          <a:endParaRPr lang="en-US"/>
        </a:p>
      </dgm:t>
    </dgm:pt>
    <dgm:pt modelId="{7FD10CD9-BCE4-4694-B195-68D77C0D5EF4}">
      <dgm:prSet/>
      <dgm:spPr/>
      <dgm:t>
        <a:bodyPr/>
        <a:lstStyle/>
        <a:p>
          <a:r>
            <a:rPr lang="en-US" dirty="0"/>
            <a:t>Necessary ingredients for successful training</a:t>
          </a:r>
        </a:p>
      </dgm:t>
    </dgm:pt>
    <dgm:pt modelId="{54F1F4E5-D89E-4AEA-83C7-DDF89C8C9EE9}" type="parTrans" cxnId="{817E53D6-C029-43B4-A388-F3ED85060584}">
      <dgm:prSet/>
      <dgm:spPr/>
      <dgm:t>
        <a:bodyPr/>
        <a:lstStyle/>
        <a:p>
          <a:endParaRPr lang="en-US"/>
        </a:p>
      </dgm:t>
    </dgm:pt>
    <dgm:pt modelId="{4ED2F6F9-B080-474E-B8A6-F991A24C9E91}" type="sibTrans" cxnId="{817E53D6-C029-43B4-A388-F3ED85060584}">
      <dgm:prSet/>
      <dgm:spPr/>
      <dgm:t>
        <a:bodyPr/>
        <a:lstStyle/>
        <a:p>
          <a:endParaRPr lang="en-US"/>
        </a:p>
      </dgm:t>
    </dgm:pt>
    <dgm:pt modelId="{E3D849BE-66D1-4915-ABCF-65CCB9B0D9FB}">
      <dgm:prSet/>
      <dgm:spPr/>
      <dgm:t>
        <a:bodyPr/>
        <a:lstStyle/>
        <a:p>
          <a:r>
            <a:rPr lang="en-US" dirty="0"/>
            <a:t>Role of Neural Networks in Applications</a:t>
          </a:r>
        </a:p>
      </dgm:t>
    </dgm:pt>
    <dgm:pt modelId="{FA5F08E4-D251-4C1A-BB4E-40448158C2D9}" type="parTrans" cxnId="{F2860FD2-03F6-4089-8402-3E7174517CB3}">
      <dgm:prSet/>
      <dgm:spPr/>
      <dgm:t>
        <a:bodyPr/>
        <a:lstStyle/>
        <a:p>
          <a:endParaRPr lang="en-US"/>
        </a:p>
      </dgm:t>
    </dgm:pt>
    <dgm:pt modelId="{4D188FAF-D602-4944-A5AD-012D5476B7C1}" type="sibTrans" cxnId="{F2860FD2-03F6-4089-8402-3E7174517CB3}">
      <dgm:prSet/>
      <dgm:spPr/>
      <dgm:t>
        <a:bodyPr/>
        <a:lstStyle/>
        <a:p>
          <a:endParaRPr lang="en-US"/>
        </a:p>
      </dgm:t>
    </dgm:pt>
    <dgm:pt modelId="{09C693B5-28D3-4B01-96DE-87956CC8F027}">
      <dgm:prSet/>
      <dgm:spPr/>
      <dgm:t>
        <a:bodyPr/>
        <a:lstStyle/>
        <a:p>
          <a:endParaRPr lang="en-US" dirty="0"/>
        </a:p>
      </dgm:t>
    </dgm:pt>
    <dgm:pt modelId="{7A6D4989-E4F6-4CDC-A822-7C510ED22840}" type="parTrans" cxnId="{F5153122-C77D-433D-819B-BFAC6A6BBEA5}">
      <dgm:prSet/>
      <dgm:spPr/>
      <dgm:t>
        <a:bodyPr/>
        <a:lstStyle/>
        <a:p>
          <a:endParaRPr lang="en-US"/>
        </a:p>
      </dgm:t>
    </dgm:pt>
    <dgm:pt modelId="{1D904AF1-74FF-4F92-A0A2-197A1AFB5012}" type="sibTrans" cxnId="{F5153122-C77D-433D-819B-BFAC6A6BBEA5}">
      <dgm:prSet/>
      <dgm:spPr/>
      <dgm:t>
        <a:bodyPr/>
        <a:lstStyle/>
        <a:p>
          <a:endParaRPr lang="en-US"/>
        </a:p>
      </dgm:t>
    </dgm:pt>
    <dgm:pt modelId="{DB5CA50B-5D8B-4FDF-A801-7BD0DD02D417}">
      <dgm:prSet/>
      <dgm:spPr/>
      <dgm:t>
        <a:bodyPr/>
        <a:lstStyle/>
        <a:p>
          <a:r>
            <a:rPr lang="en-US" dirty="0"/>
            <a:t>Improving accuracy</a:t>
          </a:r>
        </a:p>
      </dgm:t>
    </dgm:pt>
    <dgm:pt modelId="{8BFE2913-2E8A-4A6C-9A96-26322049D411}" type="parTrans" cxnId="{27E56DDC-6729-4411-AB40-FF949D5A28C2}">
      <dgm:prSet/>
      <dgm:spPr/>
      <dgm:t>
        <a:bodyPr/>
        <a:lstStyle/>
        <a:p>
          <a:endParaRPr lang="en-US"/>
        </a:p>
      </dgm:t>
    </dgm:pt>
    <dgm:pt modelId="{E054681E-4F28-4BFB-B763-EBEAD40D1509}" type="sibTrans" cxnId="{27E56DDC-6729-4411-AB40-FF949D5A28C2}">
      <dgm:prSet/>
      <dgm:spPr/>
      <dgm:t>
        <a:bodyPr/>
        <a:lstStyle/>
        <a:p>
          <a:endParaRPr lang="en-US"/>
        </a:p>
      </dgm:t>
    </dgm:pt>
    <dgm:pt modelId="{B9654292-FFA0-4384-B49D-801BA9FB5079}">
      <dgm:prSet/>
      <dgm:spPr/>
      <dgm:t>
        <a:bodyPr/>
        <a:lstStyle/>
        <a:p>
          <a:r>
            <a:rPr lang="en-US" dirty="0"/>
            <a:t>Solving novel problems</a:t>
          </a:r>
        </a:p>
      </dgm:t>
    </dgm:pt>
    <dgm:pt modelId="{DEEB411E-3270-4BFF-8677-C1FC638FD661}" type="parTrans" cxnId="{05ACFB7D-9CC0-4D2B-A72A-87C8C296EBEB}">
      <dgm:prSet/>
      <dgm:spPr/>
      <dgm:t>
        <a:bodyPr/>
        <a:lstStyle/>
        <a:p>
          <a:endParaRPr lang="en-US"/>
        </a:p>
      </dgm:t>
    </dgm:pt>
    <dgm:pt modelId="{575ED635-D464-464B-BBD7-FF9982C019CD}" type="sibTrans" cxnId="{05ACFB7D-9CC0-4D2B-A72A-87C8C296EBEB}">
      <dgm:prSet/>
      <dgm:spPr/>
      <dgm:t>
        <a:bodyPr/>
        <a:lstStyle/>
        <a:p>
          <a:endParaRPr lang="en-US"/>
        </a:p>
      </dgm:t>
    </dgm:pt>
    <dgm:pt modelId="{096831BD-5824-4B44-95A1-FA3ABDAD6CEF}">
      <dgm:prSet/>
      <dgm:spPr/>
      <dgm:t>
        <a:bodyPr/>
        <a:lstStyle/>
        <a:p>
          <a:r>
            <a:rPr lang="en-US" dirty="0"/>
            <a:t>Changing layers of network</a:t>
          </a:r>
        </a:p>
      </dgm:t>
    </dgm:pt>
    <dgm:pt modelId="{AB1A8424-3E69-4CD3-B056-00758012AE8D}" type="parTrans" cxnId="{DE5F1DC5-FD36-47B3-A170-E8263C8D65D2}">
      <dgm:prSet/>
      <dgm:spPr/>
      <dgm:t>
        <a:bodyPr/>
        <a:lstStyle/>
        <a:p>
          <a:endParaRPr lang="en-US"/>
        </a:p>
      </dgm:t>
    </dgm:pt>
    <dgm:pt modelId="{D3576119-7FCB-45DD-8112-8A8CDFC25A13}" type="sibTrans" cxnId="{DE5F1DC5-FD36-47B3-A170-E8263C8D65D2}">
      <dgm:prSet/>
      <dgm:spPr/>
      <dgm:t>
        <a:bodyPr/>
        <a:lstStyle/>
        <a:p>
          <a:endParaRPr lang="en-US"/>
        </a:p>
      </dgm:t>
    </dgm:pt>
    <dgm:pt modelId="{EC362E72-DA41-4519-A4F2-85E6B2C7AD9E}">
      <dgm:prSet/>
      <dgm:spPr/>
      <dgm:t>
        <a:bodyPr/>
        <a:lstStyle/>
        <a:p>
          <a:r>
            <a:rPr lang="en-US" dirty="0"/>
            <a:t>Beyond Image Classification</a:t>
          </a:r>
        </a:p>
      </dgm:t>
    </dgm:pt>
    <dgm:pt modelId="{754CB4CB-98B3-4A07-8407-0B7826E06540}" type="parTrans" cxnId="{5148686A-CEEE-42F9-8CF1-21DA69103F9B}">
      <dgm:prSet/>
      <dgm:spPr/>
      <dgm:t>
        <a:bodyPr/>
        <a:lstStyle/>
        <a:p>
          <a:endParaRPr lang="en-US"/>
        </a:p>
      </dgm:t>
    </dgm:pt>
    <dgm:pt modelId="{48DEFFA5-3288-4FFA-887D-1151CDE705CC}" type="sibTrans" cxnId="{5148686A-CEEE-42F9-8CF1-21DA69103F9B}">
      <dgm:prSet/>
      <dgm:spPr/>
      <dgm:t>
        <a:bodyPr/>
        <a:lstStyle/>
        <a:p>
          <a:endParaRPr lang="en-US"/>
        </a:p>
      </dgm:t>
    </dgm:pt>
    <dgm:pt modelId="{BD5364E9-DAA7-4D2D-AA0D-C13FBA0A4702}">
      <dgm:prSet/>
      <dgm:spPr/>
      <dgm:t>
        <a:bodyPr/>
        <a:lstStyle/>
        <a:p>
          <a:r>
            <a:rPr lang="en-US" dirty="0"/>
            <a:t>Building around networks</a:t>
          </a:r>
        </a:p>
      </dgm:t>
    </dgm:pt>
    <dgm:pt modelId="{F5511F28-31B3-47C0-ADF1-B4073CBD6BF7}" type="parTrans" cxnId="{8B2043B4-5529-4CA8-B67B-B923AD1C9FA3}">
      <dgm:prSet/>
      <dgm:spPr/>
      <dgm:t>
        <a:bodyPr/>
        <a:lstStyle/>
        <a:p>
          <a:endParaRPr lang="en-US"/>
        </a:p>
      </dgm:t>
    </dgm:pt>
    <dgm:pt modelId="{53DB0EB0-0116-4912-BA2C-8CC2F40B2DA0}" type="sibTrans" cxnId="{8B2043B4-5529-4CA8-B67B-B923AD1C9FA3}">
      <dgm:prSet/>
      <dgm:spPr/>
      <dgm:t>
        <a:bodyPr/>
        <a:lstStyle/>
        <a:p>
          <a:endParaRPr lang="en-US"/>
        </a:p>
      </dgm:t>
    </dgm:pt>
    <dgm:pt modelId="{08D56742-C746-4874-9BA8-2A699019AF82}">
      <dgm:prSet/>
      <dgm:spPr/>
      <dgm:t>
        <a:bodyPr/>
        <a:lstStyle/>
        <a:p>
          <a:r>
            <a:rPr lang="en-US" dirty="0"/>
            <a:t>Improving capability</a:t>
          </a:r>
        </a:p>
      </dgm:t>
    </dgm:pt>
    <dgm:pt modelId="{D14144C8-C8FB-4897-922D-2E4D5DFFBB9F}" type="parTrans" cxnId="{450A6438-3275-49CC-90D3-52710527D30A}">
      <dgm:prSet/>
      <dgm:spPr/>
      <dgm:t>
        <a:bodyPr/>
        <a:lstStyle/>
        <a:p>
          <a:endParaRPr lang="en-US"/>
        </a:p>
      </dgm:t>
    </dgm:pt>
    <dgm:pt modelId="{A77C625D-C495-45E1-AD72-2A51CC8DB81D}" type="sibTrans" cxnId="{450A6438-3275-49CC-90D3-52710527D30A}">
      <dgm:prSet/>
      <dgm:spPr/>
      <dgm:t>
        <a:bodyPr/>
        <a:lstStyle/>
        <a:p>
          <a:endParaRPr lang="en-US"/>
        </a:p>
      </dgm:t>
    </dgm:pt>
    <dgm:pt modelId="{F8A1C93F-9C97-4A8D-ABBB-819F9B8E3425}">
      <dgm:prSet/>
      <dgm:spPr/>
      <dgm:t>
        <a:bodyPr/>
        <a:lstStyle/>
        <a:p>
          <a:r>
            <a:rPr lang="en-US" dirty="0"/>
            <a:t>Introduce Image Classification</a:t>
          </a:r>
        </a:p>
      </dgm:t>
    </dgm:pt>
    <dgm:pt modelId="{A3815700-2207-4874-A397-2353CC2F3455}" type="parTrans" cxnId="{79AEF958-DC3A-4EE1-BC83-BC66BE372C25}">
      <dgm:prSet/>
      <dgm:spPr/>
      <dgm:t>
        <a:bodyPr/>
        <a:lstStyle/>
        <a:p>
          <a:endParaRPr lang="en-US"/>
        </a:p>
      </dgm:t>
    </dgm:pt>
    <dgm:pt modelId="{0F4F487C-A93D-49FC-8897-AC71341D351E}" type="sibTrans" cxnId="{79AEF958-DC3A-4EE1-BC83-BC66BE372C25}">
      <dgm:prSet/>
      <dgm:spPr/>
      <dgm:t>
        <a:bodyPr/>
        <a:lstStyle/>
        <a:p>
          <a:endParaRPr lang="en-US"/>
        </a:p>
      </dgm:t>
    </dgm:pt>
    <dgm:pt modelId="{68E15BFB-196B-4B28-BECD-1EAE2A047BC5}" type="pres">
      <dgm:prSet presAssocID="{E50E3BC9-26D7-4BAC-B93A-712FBCAF18D6}" presName="Name0" presStyleCnt="0">
        <dgm:presLayoutVars>
          <dgm:dir/>
          <dgm:animLvl val="lvl"/>
          <dgm:resizeHandles val="exact"/>
        </dgm:presLayoutVars>
      </dgm:prSet>
      <dgm:spPr/>
    </dgm:pt>
    <dgm:pt modelId="{26D5E644-18F5-4A35-AB39-532198804348}" type="pres">
      <dgm:prSet presAssocID="{E50E3BC9-26D7-4BAC-B93A-712FBCAF18D6}" presName="tSp" presStyleCnt="0"/>
      <dgm:spPr/>
    </dgm:pt>
    <dgm:pt modelId="{DFD1A652-69FE-47AD-BA0C-62C618B5A29B}" type="pres">
      <dgm:prSet presAssocID="{E50E3BC9-26D7-4BAC-B93A-712FBCAF18D6}" presName="bSp" presStyleCnt="0"/>
      <dgm:spPr/>
    </dgm:pt>
    <dgm:pt modelId="{0417EF7C-1869-4869-A8AC-FE34E047B2B0}" type="pres">
      <dgm:prSet presAssocID="{E50E3BC9-26D7-4BAC-B93A-712FBCAF18D6}" presName="process" presStyleCnt="0"/>
      <dgm:spPr/>
    </dgm:pt>
    <dgm:pt modelId="{6EE1FC46-37CE-4061-9403-3E48A320A6C5}" type="pres">
      <dgm:prSet presAssocID="{5616806C-D56D-46C6-8B9A-32F0D3D52133}" presName="composite1" presStyleCnt="0"/>
      <dgm:spPr/>
    </dgm:pt>
    <dgm:pt modelId="{9F8266CA-CD5C-4D25-85BB-8B12F93C384A}" type="pres">
      <dgm:prSet presAssocID="{5616806C-D56D-46C6-8B9A-32F0D3D52133}" presName="dummyNode1" presStyleLbl="node1" presStyleIdx="0" presStyleCnt="3"/>
      <dgm:spPr/>
    </dgm:pt>
    <dgm:pt modelId="{565F411A-F0A7-413A-A04C-9B784F0CB183}" type="pres">
      <dgm:prSet presAssocID="{5616806C-D56D-46C6-8B9A-32F0D3D52133}" presName="childNode1" presStyleLbl="bgAcc1" presStyleIdx="0" presStyleCnt="3">
        <dgm:presLayoutVars>
          <dgm:bulletEnabled val="1"/>
        </dgm:presLayoutVars>
      </dgm:prSet>
      <dgm:spPr/>
    </dgm:pt>
    <dgm:pt modelId="{AB8A4151-1B06-46BB-BDF3-DD6C6B7281F7}" type="pres">
      <dgm:prSet presAssocID="{5616806C-D56D-46C6-8B9A-32F0D3D52133}" presName="childNode1tx" presStyleLbl="bgAcc1" presStyleIdx="0" presStyleCnt="3">
        <dgm:presLayoutVars>
          <dgm:bulletEnabled val="1"/>
        </dgm:presLayoutVars>
      </dgm:prSet>
      <dgm:spPr/>
    </dgm:pt>
    <dgm:pt modelId="{E82C4323-6500-4CAE-81CE-3DB60BC35FBE}" type="pres">
      <dgm:prSet presAssocID="{5616806C-D56D-46C6-8B9A-32F0D3D52133}" presName="parentNode1" presStyleLbl="node1" presStyleIdx="0" presStyleCnt="3">
        <dgm:presLayoutVars>
          <dgm:chMax val="1"/>
          <dgm:bulletEnabled val="1"/>
        </dgm:presLayoutVars>
      </dgm:prSet>
      <dgm:spPr/>
    </dgm:pt>
    <dgm:pt modelId="{BE772ABE-32D8-42D2-811A-87CE73FA4801}" type="pres">
      <dgm:prSet presAssocID="{5616806C-D56D-46C6-8B9A-32F0D3D52133}" presName="connSite1" presStyleCnt="0"/>
      <dgm:spPr/>
    </dgm:pt>
    <dgm:pt modelId="{16BA6D35-5C55-4E2D-9CC8-BC15F6FCF349}" type="pres">
      <dgm:prSet presAssocID="{14FF7972-64FB-4127-877E-6251591C6440}" presName="Name9" presStyleLbl="sibTrans2D1" presStyleIdx="0" presStyleCnt="2"/>
      <dgm:spPr/>
    </dgm:pt>
    <dgm:pt modelId="{D7C46E48-77D9-4081-B532-2DBAF3CEEF65}" type="pres">
      <dgm:prSet presAssocID="{564136F0-83A3-4E9E-B381-87A58DAF9EB8}" presName="composite2" presStyleCnt="0"/>
      <dgm:spPr/>
    </dgm:pt>
    <dgm:pt modelId="{5709B9D4-A434-48E8-8C02-740C1883E69F}" type="pres">
      <dgm:prSet presAssocID="{564136F0-83A3-4E9E-B381-87A58DAF9EB8}" presName="dummyNode2" presStyleLbl="node1" presStyleIdx="0" presStyleCnt="3"/>
      <dgm:spPr/>
    </dgm:pt>
    <dgm:pt modelId="{A93E72F6-0CD6-434A-AF35-DE09EE4D30F0}" type="pres">
      <dgm:prSet presAssocID="{564136F0-83A3-4E9E-B381-87A58DAF9EB8}" presName="childNode2" presStyleLbl="bgAcc1" presStyleIdx="1" presStyleCnt="3">
        <dgm:presLayoutVars>
          <dgm:bulletEnabled val="1"/>
        </dgm:presLayoutVars>
      </dgm:prSet>
      <dgm:spPr/>
    </dgm:pt>
    <dgm:pt modelId="{DADFBC24-460F-4540-B1B5-2D75B6F0B19B}" type="pres">
      <dgm:prSet presAssocID="{564136F0-83A3-4E9E-B381-87A58DAF9EB8}" presName="childNode2tx" presStyleLbl="bgAcc1" presStyleIdx="1" presStyleCnt="3">
        <dgm:presLayoutVars>
          <dgm:bulletEnabled val="1"/>
        </dgm:presLayoutVars>
      </dgm:prSet>
      <dgm:spPr/>
    </dgm:pt>
    <dgm:pt modelId="{CE616D12-E892-4397-9B2B-DF5A1214408A}" type="pres">
      <dgm:prSet presAssocID="{564136F0-83A3-4E9E-B381-87A58DAF9EB8}" presName="parentNode2" presStyleLbl="node1" presStyleIdx="1" presStyleCnt="3">
        <dgm:presLayoutVars>
          <dgm:chMax val="0"/>
          <dgm:bulletEnabled val="1"/>
        </dgm:presLayoutVars>
      </dgm:prSet>
      <dgm:spPr/>
    </dgm:pt>
    <dgm:pt modelId="{82975A60-97E0-490C-9F6F-4A27C1F71AB7}" type="pres">
      <dgm:prSet presAssocID="{564136F0-83A3-4E9E-B381-87A58DAF9EB8}" presName="connSite2" presStyleCnt="0"/>
      <dgm:spPr/>
    </dgm:pt>
    <dgm:pt modelId="{6215A365-3FE3-4D10-AEF1-CA1E9F0412F8}" type="pres">
      <dgm:prSet presAssocID="{70ECC6AF-17B5-4CB9-9501-31C249C5CED6}" presName="Name18" presStyleLbl="sibTrans2D1" presStyleIdx="1" presStyleCnt="2"/>
      <dgm:spPr/>
    </dgm:pt>
    <dgm:pt modelId="{B2CF60C6-9636-4A38-B7EE-B7E04466EF1C}" type="pres">
      <dgm:prSet presAssocID="{E3414E95-31FC-463B-89D0-9621A5668A5F}" presName="composite1" presStyleCnt="0"/>
      <dgm:spPr/>
    </dgm:pt>
    <dgm:pt modelId="{314FE5A1-C731-4EF5-9463-691CD298F3A0}" type="pres">
      <dgm:prSet presAssocID="{E3414E95-31FC-463B-89D0-9621A5668A5F}" presName="dummyNode1" presStyleLbl="node1" presStyleIdx="1" presStyleCnt="3"/>
      <dgm:spPr/>
    </dgm:pt>
    <dgm:pt modelId="{18265661-30DE-4E61-A52D-62AE63C4E9F7}" type="pres">
      <dgm:prSet presAssocID="{E3414E95-31FC-463B-89D0-9621A5668A5F}" presName="childNode1" presStyleLbl="bgAcc1" presStyleIdx="2" presStyleCnt="3">
        <dgm:presLayoutVars>
          <dgm:bulletEnabled val="1"/>
        </dgm:presLayoutVars>
      </dgm:prSet>
      <dgm:spPr/>
    </dgm:pt>
    <dgm:pt modelId="{AE8DD816-EF82-48FF-990B-370262425AA5}" type="pres">
      <dgm:prSet presAssocID="{E3414E95-31FC-463B-89D0-9621A5668A5F}" presName="childNode1tx" presStyleLbl="bgAcc1" presStyleIdx="2" presStyleCnt="3">
        <dgm:presLayoutVars>
          <dgm:bulletEnabled val="1"/>
        </dgm:presLayoutVars>
      </dgm:prSet>
      <dgm:spPr/>
    </dgm:pt>
    <dgm:pt modelId="{BAA3A35A-EB28-40A3-A259-5CE3DDDB99D7}" type="pres">
      <dgm:prSet presAssocID="{E3414E95-31FC-463B-89D0-9621A5668A5F}" presName="parentNode1" presStyleLbl="node1" presStyleIdx="2" presStyleCnt="3">
        <dgm:presLayoutVars>
          <dgm:chMax val="1"/>
          <dgm:bulletEnabled val="1"/>
        </dgm:presLayoutVars>
      </dgm:prSet>
      <dgm:spPr/>
    </dgm:pt>
    <dgm:pt modelId="{9A469AD9-7161-41E8-8298-7AEB4774962B}" type="pres">
      <dgm:prSet presAssocID="{E3414E95-31FC-463B-89D0-9621A5668A5F}" presName="connSite1" presStyleCnt="0"/>
      <dgm:spPr/>
    </dgm:pt>
  </dgm:ptLst>
  <dgm:cxnLst>
    <dgm:cxn modelId="{E84ACA02-52F2-4C7E-8E27-473624AB9EDC}" type="presOf" srcId="{BD5364E9-DAA7-4D2D-AA0D-C13FBA0A4702}" destId="{DADFBC24-460F-4540-B1B5-2D75B6F0B19B}" srcOrd="1" destOrd="1" presId="urn:microsoft.com/office/officeart/2005/8/layout/hProcess4"/>
    <dgm:cxn modelId="{C91E9109-5028-4D6A-BEDD-692A8481529C}" type="presOf" srcId="{DB5CA50B-5D8B-4FDF-A801-7BD0DD02D417}" destId="{AE8DD816-EF82-48FF-990B-370262425AA5}" srcOrd="1" destOrd="1" presId="urn:microsoft.com/office/officeart/2005/8/layout/hProcess4"/>
    <dgm:cxn modelId="{D321021C-8176-4823-9161-63A1F62C3727}" type="presOf" srcId="{70ECC6AF-17B5-4CB9-9501-31C249C5CED6}" destId="{6215A365-3FE3-4D10-AEF1-CA1E9F0412F8}" srcOrd="0" destOrd="0" presId="urn:microsoft.com/office/officeart/2005/8/layout/hProcess4"/>
    <dgm:cxn modelId="{F46AC71E-F770-46A9-8B3B-7A7FA8A7046D}" type="presOf" srcId="{14FF7972-64FB-4127-877E-6251591C6440}" destId="{16BA6D35-5C55-4E2D-9CC8-BC15F6FCF349}" srcOrd="0" destOrd="0" presId="urn:microsoft.com/office/officeart/2005/8/layout/hProcess4"/>
    <dgm:cxn modelId="{F5153122-C77D-433D-819B-BFAC6A6BBEA5}" srcId="{E3414E95-31FC-463B-89D0-9621A5668A5F}" destId="{09C693B5-28D3-4B01-96DE-87956CC8F027}" srcOrd="0" destOrd="0" parTransId="{7A6D4989-E4F6-4CDC-A822-7C510ED22840}" sibTransId="{1D904AF1-74FF-4F92-A0A2-197A1AFB5012}"/>
    <dgm:cxn modelId="{EE58F930-D63C-40A5-AD50-CA0355FE6986}" srcId="{5616806C-D56D-46C6-8B9A-32F0D3D52133}" destId="{0C26F0E9-E119-4ABD-AFEE-FCC99F68578F}" srcOrd="0" destOrd="0" parTransId="{F787F285-0E4B-4316-92EB-A90B7FB3446B}" sibTransId="{6F64FD61-81C8-4EF4-B486-AD3BBECF9B10}"/>
    <dgm:cxn modelId="{13979C31-F3A5-46F1-9750-780546B1E172}" type="presOf" srcId="{7FD10CD9-BCE4-4694-B195-68D77C0D5EF4}" destId="{AB8A4151-1B06-46BB-BDF3-DD6C6B7281F7}" srcOrd="1" destOrd="2" presId="urn:microsoft.com/office/officeart/2005/8/layout/hProcess4"/>
    <dgm:cxn modelId="{450A6438-3275-49CC-90D3-52710527D30A}" srcId="{E3414E95-31FC-463B-89D0-9621A5668A5F}" destId="{08D56742-C746-4874-9BA8-2A699019AF82}" srcOrd="2" destOrd="0" parTransId="{D14144C8-C8FB-4897-922D-2E4D5DFFBB9F}" sibTransId="{A77C625D-C495-45E1-AD72-2A51CC8DB81D}"/>
    <dgm:cxn modelId="{11B1B738-8F46-4FC3-B4BC-4172DD6438BC}" type="presOf" srcId="{EC362E72-DA41-4519-A4F2-85E6B2C7AD9E}" destId="{18265661-30DE-4E61-A52D-62AE63C4E9F7}" srcOrd="0" destOrd="5" presId="urn:microsoft.com/office/officeart/2005/8/layout/hProcess4"/>
    <dgm:cxn modelId="{EF89843D-CD5E-4004-8DDD-47CA897C42CD}" type="presOf" srcId="{09C693B5-28D3-4B01-96DE-87956CC8F027}" destId="{AE8DD816-EF82-48FF-990B-370262425AA5}" srcOrd="1" destOrd="0" presId="urn:microsoft.com/office/officeart/2005/8/layout/hProcess4"/>
    <dgm:cxn modelId="{4861A85B-DF1C-4D61-88E9-A9927E99507E}" type="presOf" srcId="{EC362E72-DA41-4519-A4F2-85E6B2C7AD9E}" destId="{AE8DD816-EF82-48FF-990B-370262425AA5}" srcOrd="1" destOrd="5" presId="urn:microsoft.com/office/officeart/2005/8/layout/hProcess4"/>
    <dgm:cxn modelId="{1D1D2D5F-24F5-4C69-AAF7-0F0D25564E47}" type="presOf" srcId="{DB5CA50B-5D8B-4FDF-A801-7BD0DD02D417}" destId="{18265661-30DE-4E61-A52D-62AE63C4E9F7}" srcOrd="0" destOrd="1" presId="urn:microsoft.com/office/officeart/2005/8/layout/hProcess4"/>
    <dgm:cxn modelId="{00634441-D43A-4AD0-93E6-6252E17E8069}" type="presOf" srcId="{BD5364E9-DAA7-4D2D-AA0D-C13FBA0A4702}" destId="{A93E72F6-0CD6-434A-AF35-DE09EE4D30F0}" srcOrd="0" destOrd="1" presId="urn:microsoft.com/office/officeart/2005/8/layout/hProcess4"/>
    <dgm:cxn modelId="{5C9A7942-13A6-494B-B764-7AC8794867F9}" type="presOf" srcId="{E3D849BE-66D1-4915-ABCF-65CCB9B0D9FB}" destId="{DADFBC24-460F-4540-B1B5-2D75B6F0B19B}" srcOrd="1" destOrd="0" presId="urn:microsoft.com/office/officeart/2005/8/layout/hProcess4"/>
    <dgm:cxn modelId="{707A9F45-5518-4C35-A18D-C7CBD835790C}" type="presOf" srcId="{F8A1C93F-9C97-4A8D-ABBB-819F9B8E3425}" destId="{565F411A-F0A7-413A-A04C-9B784F0CB183}" srcOrd="0" destOrd="1" presId="urn:microsoft.com/office/officeart/2005/8/layout/hProcess4"/>
    <dgm:cxn modelId="{F75B7967-B91A-4FDE-B572-C112BE323F7E}" type="presOf" srcId="{096831BD-5824-4B44-95A1-FA3ABDAD6CEF}" destId="{18265661-30DE-4E61-A52D-62AE63C4E9F7}" srcOrd="0" destOrd="4" presId="urn:microsoft.com/office/officeart/2005/8/layout/hProcess4"/>
    <dgm:cxn modelId="{84494868-2D8A-45C6-B88B-CCE65F7F1CE0}" type="presOf" srcId="{E50E3BC9-26D7-4BAC-B93A-712FBCAF18D6}" destId="{68E15BFB-196B-4B28-BECD-1EAE2A047BC5}" srcOrd="0" destOrd="0" presId="urn:microsoft.com/office/officeart/2005/8/layout/hProcess4"/>
    <dgm:cxn modelId="{5148686A-CEEE-42F9-8CF1-21DA69103F9B}" srcId="{B9654292-FFA0-4384-B49D-801BA9FB5079}" destId="{EC362E72-DA41-4519-A4F2-85E6B2C7AD9E}" srcOrd="1" destOrd="0" parTransId="{754CB4CB-98B3-4A07-8407-0B7826E06540}" sibTransId="{48DEFFA5-3288-4FFA-887D-1151CDE705CC}"/>
    <dgm:cxn modelId="{7DB3634C-3860-4BDF-9C06-F949FA9E35EB}" srcId="{E50E3BC9-26D7-4BAC-B93A-712FBCAF18D6}" destId="{5616806C-D56D-46C6-8B9A-32F0D3D52133}" srcOrd="0" destOrd="0" parTransId="{DA2122B6-407C-4984-8D8E-EBFA955242E5}" sibTransId="{14FF7972-64FB-4127-877E-6251591C6440}"/>
    <dgm:cxn modelId="{7CC3C46F-AEBF-4DEC-86B9-2701E2CD1AAA}" type="presOf" srcId="{B9654292-FFA0-4384-B49D-801BA9FB5079}" destId="{AE8DD816-EF82-48FF-990B-370262425AA5}" srcOrd="1" destOrd="3" presId="urn:microsoft.com/office/officeart/2005/8/layout/hProcess4"/>
    <dgm:cxn modelId="{79AEF958-DC3A-4EE1-BC83-BC66BE372C25}" srcId="{0C26F0E9-E119-4ABD-AFEE-FCC99F68578F}" destId="{F8A1C93F-9C97-4A8D-ABBB-819F9B8E3425}" srcOrd="0" destOrd="0" parTransId="{A3815700-2207-4874-A397-2353CC2F3455}" sibTransId="{0F4F487C-A93D-49FC-8897-AC71341D351E}"/>
    <dgm:cxn modelId="{DA0EA55A-3F49-43A7-BF39-2B1966E8DC0D}" type="presOf" srcId="{08D56742-C746-4874-9BA8-2A699019AF82}" destId="{18265661-30DE-4E61-A52D-62AE63C4E9F7}" srcOrd="0" destOrd="2" presId="urn:microsoft.com/office/officeart/2005/8/layout/hProcess4"/>
    <dgm:cxn modelId="{05ACFB7D-9CC0-4D2B-A72A-87C8C296EBEB}" srcId="{E3414E95-31FC-463B-89D0-9621A5668A5F}" destId="{B9654292-FFA0-4384-B49D-801BA9FB5079}" srcOrd="3" destOrd="0" parTransId="{DEEB411E-3270-4BFF-8677-C1FC638FD661}" sibTransId="{575ED635-D464-464B-BBD7-FF9982C019CD}"/>
    <dgm:cxn modelId="{621DF088-71A2-44AA-8806-52ECB928DBDA}" type="presOf" srcId="{F8A1C93F-9C97-4A8D-ABBB-819F9B8E3425}" destId="{AB8A4151-1B06-46BB-BDF3-DD6C6B7281F7}" srcOrd="1" destOrd="1" presId="urn:microsoft.com/office/officeart/2005/8/layout/hProcess4"/>
    <dgm:cxn modelId="{AF23618A-B2E7-412F-91DF-FBE57332600B}" type="presOf" srcId="{E3414E95-31FC-463B-89D0-9621A5668A5F}" destId="{BAA3A35A-EB28-40A3-A259-5CE3DDDB99D7}" srcOrd="0" destOrd="0" presId="urn:microsoft.com/office/officeart/2005/8/layout/hProcess4"/>
    <dgm:cxn modelId="{74C3D18C-87BB-4A21-96C9-F12E2BF5F557}" type="presOf" srcId="{5616806C-D56D-46C6-8B9A-32F0D3D52133}" destId="{E82C4323-6500-4CAE-81CE-3DB60BC35FBE}" srcOrd="0" destOrd="0" presId="urn:microsoft.com/office/officeart/2005/8/layout/hProcess4"/>
    <dgm:cxn modelId="{62634095-5868-4F49-873C-58C2903FCE8C}" type="presOf" srcId="{7FD10CD9-BCE4-4694-B195-68D77C0D5EF4}" destId="{565F411A-F0A7-413A-A04C-9B784F0CB183}" srcOrd="0" destOrd="2" presId="urn:microsoft.com/office/officeart/2005/8/layout/hProcess4"/>
    <dgm:cxn modelId="{30C5AD9B-43EA-46D7-B4F6-C4856EA1DBB2}" type="presOf" srcId="{564136F0-83A3-4E9E-B381-87A58DAF9EB8}" destId="{CE616D12-E892-4397-9B2B-DF5A1214408A}" srcOrd="0" destOrd="0" presId="urn:microsoft.com/office/officeart/2005/8/layout/hProcess4"/>
    <dgm:cxn modelId="{164E919F-0FF9-4498-8CAB-588ACCA952C2}" type="presOf" srcId="{09C693B5-28D3-4B01-96DE-87956CC8F027}" destId="{18265661-30DE-4E61-A52D-62AE63C4E9F7}" srcOrd="0" destOrd="0" presId="urn:microsoft.com/office/officeart/2005/8/layout/hProcess4"/>
    <dgm:cxn modelId="{650BEAA4-C833-4618-B2F5-6A131C6CDB49}" type="presOf" srcId="{096831BD-5824-4B44-95A1-FA3ABDAD6CEF}" destId="{AE8DD816-EF82-48FF-990B-370262425AA5}" srcOrd="1" destOrd="4" presId="urn:microsoft.com/office/officeart/2005/8/layout/hProcess4"/>
    <dgm:cxn modelId="{3A1F0CAA-DAC8-430B-A857-FCA602BA7D91}" type="presOf" srcId="{08D56742-C746-4874-9BA8-2A699019AF82}" destId="{AE8DD816-EF82-48FF-990B-370262425AA5}" srcOrd="1" destOrd="2" presId="urn:microsoft.com/office/officeart/2005/8/layout/hProcess4"/>
    <dgm:cxn modelId="{A99674AB-9B2C-4005-BC29-F03FD6072DD7}" type="presOf" srcId="{0C26F0E9-E119-4ABD-AFEE-FCC99F68578F}" destId="{AB8A4151-1B06-46BB-BDF3-DD6C6B7281F7}" srcOrd="1" destOrd="0" presId="urn:microsoft.com/office/officeart/2005/8/layout/hProcess4"/>
    <dgm:cxn modelId="{8B2043B4-5529-4CA8-B67B-B923AD1C9FA3}" srcId="{564136F0-83A3-4E9E-B381-87A58DAF9EB8}" destId="{BD5364E9-DAA7-4D2D-AA0D-C13FBA0A4702}" srcOrd="1" destOrd="0" parTransId="{F5511F28-31B3-47C0-ADF1-B4073CBD6BF7}" sibTransId="{53DB0EB0-0116-4912-BA2C-8CC2F40B2DA0}"/>
    <dgm:cxn modelId="{DE5F1DC5-FD36-47B3-A170-E8263C8D65D2}" srcId="{B9654292-FFA0-4384-B49D-801BA9FB5079}" destId="{096831BD-5824-4B44-95A1-FA3ABDAD6CEF}" srcOrd="0" destOrd="0" parTransId="{AB1A8424-3E69-4CD3-B056-00758012AE8D}" sibTransId="{D3576119-7FCB-45DD-8112-8A8CDFC25A13}"/>
    <dgm:cxn modelId="{1B3299CA-EF95-4D1E-817F-2ECE3B8642C9}" type="presOf" srcId="{B9654292-FFA0-4384-B49D-801BA9FB5079}" destId="{18265661-30DE-4E61-A52D-62AE63C4E9F7}" srcOrd="0" destOrd="3" presId="urn:microsoft.com/office/officeart/2005/8/layout/hProcess4"/>
    <dgm:cxn modelId="{733680CC-BE60-489B-AE3E-76D25AFA65D9}" type="presOf" srcId="{0C26F0E9-E119-4ABD-AFEE-FCC99F68578F}" destId="{565F411A-F0A7-413A-A04C-9B784F0CB183}" srcOrd="0" destOrd="0" presId="urn:microsoft.com/office/officeart/2005/8/layout/hProcess4"/>
    <dgm:cxn modelId="{F2860FD2-03F6-4089-8402-3E7174517CB3}" srcId="{564136F0-83A3-4E9E-B381-87A58DAF9EB8}" destId="{E3D849BE-66D1-4915-ABCF-65CCB9B0D9FB}" srcOrd="0" destOrd="0" parTransId="{FA5F08E4-D251-4C1A-BB4E-40448158C2D9}" sibTransId="{4D188FAF-D602-4944-A5AD-012D5476B7C1}"/>
    <dgm:cxn modelId="{817E53D6-C029-43B4-A388-F3ED85060584}" srcId="{5616806C-D56D-46C6-8B9A-32F0D3D52133}" destId="{7FD10CD9-BCE4-4694-B195-68D77C0D5EF4}" srcOrd="1" destOrd="0" parTransId="{54F1F4E5-D89E-4AEA-83C7-DDF89C8C9EE9}" sibTransId="{4ED2F6F9-B080-474E-B8A6-F991A24C9E91}"/>
    <dgm:cxn modelId="{F83103DC-11F6-4B85-A46E-FE374DA75FAB}" srcId="{E50E3BC9-26D7-4BAC-B93A-712FBCAF18D6}" destId="{E3414E95-31FC-463B-89D0-9621A5668A5F}" srcOrd="2" destOrd="0" parTransId="{75E17938-A43C-4172-BBD5-F9B83142BE3A}" sibTransId="{A20AD8E2-4FC2-4E3D-BC0C-49112272A604}"/>
    <dgm:cxn modelId="{27E56DDC-6729-4411-AB40-FF949D5A28C2}" srcId="{E3414E95-31FC-463B-89D0-9621A5668A5F}" destId="{DB5CA50B-5D8B-4FDF-A801-7BD0DD02D417}" srcOrd="1" destOrd="0" parTransId="{8BFE2913-2E8A-4A6C-9A96-26322049D411}" sibTransId="{E054681E-4F28-4BFB-B763-EBEAD40D1509}"/>
    <dgm:cxn modelId="{AAD13EE2-3845-4D77-B1A3-E789AF4EB6D1}" type="presOf" srcId="{E3D849BE-66D1-4915-ABCF-65CCB9B0D9FB}" destId="{A93E72F6-0CD6-434A-AF35-DE09EE4D30F0}" srcOrd="0" destOrd="0" presId="urn:microsoft.com/office/officeart/2005/8/layout/hProcess4"/>
    <dgm:cxn modelId="{57DDB8FE-4C51-4CB1-A877-1E0E75D2D94C}" srcId="{E50E3BC9-26D7-4BAC-B93A-712FBCAF18D6}" destId="{564136F0-83A3-4E9E-B381-87A58DAF9EB8}" srcOrd="1" destOrd="0" parTransId="{79DE61CF-7E29-471A-A2A3-538B5B98E293}" sibTransId="{70ECC6AF-17B5-4CB9-9501-31C249C5CED6}"/>
    <dgm:cxn modelId="{56F5426D-6EFB-470B-9120-C0A43041285E}" type="presParOf" srcId="{68E15BFB-196B-4B28-BECD-1EAE2A047BC5}" destId="{26D5E644-18F5-4A35-AB39-532198804348}" srcOrd="0" destOrd="0" presId="urn:microsoft.com/office/officeart/2005/8/layout/hProcess4"/>
    <dgm:cxn modelId="{86103F2A-FC1A-49FC-BBF5-E5E315F2DCB0}" type="presParOf" srcId="{68E15BFB-196B-4B28-BECD-1EAE2A047BC5}" destId="{DFD1A652-69FE-47AD-BA0C-62C618B5A29B}" srcOrd="1" destOrd="0" presId="urn:microsoft.com/office/officeart/2005/8/layout/hProcess4"/>
    <dgm:cxn modelId="{1C78351B-CF7D-44AD-A880-C0F8276EC031}" type="presParOf" srcId="{68E15BFB-196B-4B28-BECD-1EAE2A047BC5}" destId="{0417EF7C-1869-4869-A8AC-FE34E047B2B0}" srcOrd="2" destOrd="0" presId="urn:microsoft.com/office/officeart/2005/8/layout/hProcess4"/>
    <dgm:cxn modelId="{3B491C27-B372-405B-ACDE-28DC906EECFA}" type="presParOf" srcId="{0417EF7C-1869-4869-A8AC-FE34E047B2B0}" destId="{6EE1FC46-37CE-4061-9403-3E48A320A6C5}" srcOrd="0" destOrd="0" presId="urn:microsoft.com/office/officeart/2005/8/layout/hProcess4"/>
    <dgm:cxn modelId="{87D14360-08AC-4225-B3D1-FCF89FB04599}" type="presParOf" srcId="{6EE1FC46-37CE-4061-9403-3E48A320A6C5}" destId="{9F8266CA-CD5C-4D25-85BB-8B12F93C384A}" srcOrd="0" destOrd="0" presId="urn:microsoft.com/office/officeart/2005/8/layout/hProcess4"/>
    <dgm:cxn modelId="{C467756E-ED01-49F9-869D-EA220808DAD3}" type="presParOf" srcId="{6EE1FC46-37CE-4061-9403-3E48A320A6C5}" destId="{565F411A-F0A7-413A-A04C-9B784F0CB183}" srcOrd="1" destOrd="0" presId="urn:microsoft.com/office/officeart/2005/8/layout/hProcess4"/>
    <dgm:cxn modelId="{F1980D37-EDB3-4BE7-AD5A-59DD876AB364}" type="presParOf" srcId="{6EE1FC46-37CE-4061-9403-3E48A320A6C5}" destId="{AB8A4151-1B06-46BB-BDF3-DD6C6B7281F7}" srcOrd="2" destOrd="0" presId="urn:microsoft.com/office/officeart/2005/8/layout/hProcess4"/>
    <dgm:cxn modelId="{EE319FF9-34D8-4CF8-9CD3-EC5CECE97B67}" type="presParOf" srcId="{6EE1FC46-37CE-4061-9403-3E48A320A6C5}" destId="{E82C4323-6500-4CAE-81CE-3DB60BC35FBE}" srcOrd="3" destOrd="0" presId="urn:microsoft.com/office/officeart/2005/8/layout/hProcess4"/>
    <dgm:cxn modelId="{1D466A88-FC4A-43B3-A525-376E4C9B5765}" type="presParOf" srcId="{6EE1FC46-37CE-4061-9403-3E48A320A6C5}" destId="{BE772ABE-32D8-42D2-811A-87CE73FA4801}" srcOrd="4" destOrd="0" presId="urn:microsoft.com/office/officeart/2005/8/layout/hProcess4"/>
    <dgm:cxn modelId="{D10930AA-39C3-4D7A-8298-AFB6B14F0C63}" type="presParOf" srcId="{0417EF7C-1869-4869-A8AC-FE34E047B2B0}" destId="{16BA6D35-5C55-4E2D-9CC8-BC15F6FCF349}" srcOrd="1" destOrd="0" presId="urn:microsoft.com/office/officeart/2005/8/layout/hProcess4"/>
    <dgm:cxn modelId="{FD1723E1-1A3D-4B17-ACA7-00EF7C5056FC}" type="presParOf" srcId="{0417EF7C-1869-4869-A8AC-FE34E047B2B0}" destId="{D7C46E48-77D9-4081-B532-2DBAF3CEEF65}" srcOrd="2" destOrd="0" presId="urn:microsoft.com/office/officeart/2005/8/layout/hProcess4"/>
    <dgm:cxn modelId="{FB15EF2D-917A-46C8-9443-FB236D589FB4}" type="presParOf" srcId="{D7C46E48-77D9-4081-B532-2DBAF3CEEF65}" destId="{5709B9D4-A434-48E8-8C02-740C1883E69F}" srcOrd="0" destOrd="0" presId="urn:microsoft.com/office/officeart/2005/8/layout/hProcess4"/>
    <dgm:cxn modelId="{EB23324F-4AB7-4F0D-BC45-498A536DE8D8}" type="presParOf" srcId="{D7C46E48-77D9-4081-B532-2DBAF3CEEF65}" destId="{A93E72F6-0CD6-434A-AF35-DE09EE4D30F0}" srcOrd="1" destOrd="0" presId="urn:microsoft.com/office/officeart/2005/8/layout/hProcess4"/>
    <dgm:cxn modelId="{A864DF4C-5B48-4CC4-85B0-29BAF98C3629}" type="presParOf" srcId="{D7C46E48-77D9-4081-B532-2DBAF3CEEF65}" destId="{DADFBC24-460F-4540-B1B5-2D75B6F0B19B}" srcOrd="2" destOrd="0" presId="urn:microsoft.com/office/officeart/2005/8/layout/hProcess4"/>
    <dgm:cxn modelId="{F555620F-35FF-45C9-826E-2B76A6FD945F}" type="presParOf" srcId="{D7C46E48-77D9-4081-B532-2DBAF3CEEF65}" destId="{CE616D12-E892-4397-9B2B-DF5A1214408A}" srcOrd="3" destOrd="0" presId="urn:microsoft.com/office/officeart/2005/8/layout/hProcess4"/>
    <dgm:cxn modelId="{0E27054C-7ADB-4507-8493-CF444D6EADF4}" type="presParOf" srcId="{D7C46E48-77D9-4081-B532-2DBAF3CEEF65}" destId="{82975A60-97E0-490C-9F6F-4A27C1F71AB7}" srcOrd="4" destOrd="0" presId="urn:microsoft.com/office/officeart/2005/8/layout/hProcess4"/>
    <dgm:cxn modelId="{C436110C-302A-4C96-8C6A-FF5686FA939C}" type="presParOf" srcId="{0417EF7C-1869-4869-A8AC-FE34E047B2B0}" destId="{6215A365-3FE3-4D10-AEF1-CA1E9F0412F8}" srcOrd="3" destOrd="0" presId="urn:microsoft.com/office/officeart/2005/8/layout/hProcess4"/>
    <dgm:cxn modelId="{4BA65E7C-B63E-43E6-8456-06E4092C0EAA}" type="presParOf" srcId="{0417EF7C-1869-4869-A8AC-FE34E047B2B0}" destId="{B2CF60C6-9636-4A38-B7EE-B7E04466EF1C}" srcOrd="4" destOrd="0" presId="urn:microsoft.com/office/officeart/2005/8/layout/hProcess4"/>
    <dgm:cxn modelId="{E0D4AC2C-C861-4D7B-9778-9E673150C000}" type="presParOf" srcId="{B2CF60C6-9636-4A38-B7EE-B7E04466EF1C}" destId="{314FE5A1-C731-4EF5-9463-691CD298F3A0}" srcOrd="0" destOrd="0" presId="urn:microsoft.com/office/officeart/2005/8/layout/hProcess4"/>
    <dgm:cxn modelId="{CC3AD1AE-55F6-4C7C-BCA2-F9C1C95FC822}" type="presParOf" srcId="{B2CF60C6-9636-4A38-B7EE-B7E04466EF1C}" destId="{18265661-30DE-4E61-A52D-62AE63C4E9F7}" srcOrd="1" destOrd="0" presId="urn:microsoft.com/office/officeart/2005/8/layout/hProcess4"/>
    <dgm:cxn modelId="{617ED59B-3192-415F-B052-0A8C9A766E9B}" type="presParOf" srcId="{B2CF60C6-9636-4A38-B7EE-B7E04466EF1C}" destId="{AE8DD816-EF82-48FF-990B-370262425AA5}" srcOrd="2" destOrd="0" presId="urn:microsoft.com/office/officeart/2005/8/layout/hProcess4"/>
    <dgm:cxn modelId="{7D43717B-B3D3-4B87-91AD-8F2317F803DF}" type="presParOf" srcId="{B2CF60C6-9636-4A38-B7EE-B7E04466EF1C}" destId="{BAA3A35A-EB28-40A3-A259-5CE3DDDB99D7}" srcOrd="3" destOrd="0" presId="urn:microsoft.com/office/officeart/2005/8/layout/hProcess4"/>
    <dgm:cxn modelId="{0C95A5BC-D9F2-4223-9474-16E78BB8D08D}" type="presParOf" srcId="{B2CF60C6-9636-4A38-B7EE-B7E04466EF1C}" destId="{9A469AD9-7161-41E8-8298-7AEB4774962B}"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F411A-F0A7-413A-A04C-9B784F0CB183}">
      <dsp:nvSpPr>
        <dsp:cNvPr id="0" name=""/>
        <dsp:cNvSpPr/>
      </dsp:nvSpPr>
      <dsp:spPr>
        <a:xfrm>
          <a:off x="7427" y="2320222"/>
          <a:ext cx="3323147" cy="2740901"/>
        </a:xfrm>
        <a:prstGeom prst="roundRect">
          <a:avLst>
            <a:gd name="adj" fmla="val 10000"/>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Train first network</a:t>
          </a:r>
        </a:p>
        <a:p>
          <a:pPr marL="342900" lvl="2" indent="-171450" algn="l" defTabSz="800100">
            <a:lnSpc>
              <a:spcPct val="90000"/>
            </a:lnSpc>
            <a:spcBef>
              <a:spcPct val="0"/>
            </a:spcBef>
            <a:spcAft>
              <a:spcPct val="15000"/>
            </a:spcAft>
            <a:buChar char="•"/>
          </a:pPr>
          <a:r>
            <a:rPr lang="en-US" sz="1800" kern="1200" dirty="0"/>
            <a:t>Introduce Image Classification</a:t>
          </a:r>
        </a:p>
        <a:p>
          <a:pPr marL="171450" lvl="1" indent="-171450" algn="l" defTabSz="800100">
            <a:lnSpc>
              <a:spcPct val="90000"/>
            </a:lnSpc>
            <a:spcBef>
              <a:spcPct val="0"/>
            </a:spcBef>
            <a:spcAft>
              <a:spcPct val="15000"/>
            </a:spcAft>
            <a:buChar char="•"/>
          </a:pPr>
          <a:r>
            <a:rPr lang="en-US" sz="1800" kern="1200" dirty="0"/>
            <a:t>Necessary ingredients for successful training</a:t>
          </a:r>
        </a:p>
      </dsp:txBody>
      <dsp:txXfrm>
        <a:off x="70503" y="2383298"/>
        <a:ext cx="3196995" cy="2027413"/>
      </dsp:txXfrm>
    </dsp:sp>
    <dsp:sp modelId="{16BA6D35-5C55-4E2D-9CC8-BC15F6FCF349}">
      <dsp:nvSpPr>
        <dsp:cNvPr id="0" name=""/>
        <dsp:cNvSpPr/>
      </dsp:nvSpPr>
      <dsp:spPr>
        <a:xfrm>
          <a:off x="1903909" y="3077034"/>
          <a:ext cx="3511154" cy="3511154"/>
        </a:xfrm>
        <a:prstGeom prst="leftCircularArrow">
          <a:avLst>
            <a:gd name="adj1" fmla="val 2720"/>
            <a:gd name="adj2" fmla="val 331310"/>
            <a:gd name="adj3" fmla="val 2106821"/>
            <a:gd name="adj4" fmla="val 9024489"/>
            <a:gd name="adj5" fmla="val 3173"/>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2C4323-6500-4CAE-81CE-3DB60BC35FBE}">
      <dsp:nvSpPr>
        <dsp:cNvPr id="0" name=""/>
        <dsp:cNvSpPr/>
      </dsp:nvSpPr>
      <dsp:spPr>
        <a:xfrm>
          <a:off x="745904" y="4473787"/>
          <a:ext cx="2953908" cy="1174672"/>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Training</a:t>
          </a:r>
        </a:p>
      </dsp:txBody>
      <dsp:txXfrm>
        <a:off x="780309" y="4508192"/>
        <a:ext cx="2885098" cy="1105862"/>
      </dsp:txXfrm>
    </dsp:sp>
    <dsp:sp modelId="{A93E72F6-0CD6-434A-AF35-DE09EE4D30F0}">
      <dsp:nvSpPr>
        <dsp:cNvPr id="0" name=""/>
        <dsp:cNvSpPr/>
      </dsp:nvSpPr>
      <dsp:spPr>
        <a:xfrm>
          <a:off x="4154557" y="2320222"/>
          <a:ext cx="3323147" cy="2740901"/>
        </a:xfrm>
        <a:prstGeom prst="roundRect">
          <a:avLst>
            <a:gd name="adj" fmla="val 10000"/>
          </a:avLst>
        </a:prstGeom>
        <a:solidFill>
          <a:schemeClr val="lt1">
            <a:alpha val="90000"/>
            <a:hueOff val="0"/>
            <a:satOff val="0"/>
            <a:lumOff val="0"/>
            <a:alphaOff val="0"/>
          </a:schemeClr>
        </a:solidFill>
        <a:ln w="25400" cap="flat" cmpd="sng" algn="ctr">
          <a:solidFill>
            <a:schemeClr val="accent2">
              <a:shade val="80000"/>
              <a:hueOff val="-363364"/>
              <a:satOff val="-43343"/>
              <a:lumOff val="213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Role of Neural Networks in Applications</a:t>
          </a:r>
        </a:p>
        <a:p>
          <a:pPr marL="171450" lvl="1" indent="-171450" algn="l" defTabSz="800100">
            <a:lnSpc>
              <a:spcPct val="90000"/>
            </a:lnSpc>
            <a:spcBef>
              <a:spcPct val="0"/>
            </a:spcBef>
            <a:spcAft>
              <a:spcPct val="15000"/>
            </a:spcAft>
            <a:buChar char="•"/>
          </a:pPr>
          <a:r>
            <a:rPr lang="en-US" sz="1800" kern="1200" dirty="0"/>
            <a:t>Building around networks</a:t>
          </a:r>
        </a:p>
      </dsp:txBody>
      <dsp:txXfrm>
        <a:off x="4217633" y="2970634"/>
        <a:ext cx="3196995" cy="2027413"/>
      </dsp:txXfrm>
    </dsp:sp>
    <dsp:sp modelId="{6215A365-3FE3-4D10-AEF1-CA1E9F0412F8}">
      <dsp:nvSpPr>
        <dsp:cNvPr id="0" name=""/>
        <dsp:cNvSpPr/>
      </dsp:nvSpPr>
      <dsp:spPr>
        <a:xfrm>
          <a:off x="6023347" y="685688"/>
          <a:ext cx="3935778" cy="3935778"/>
        </a:xfrm>
        <a:prstGeom prst="circularArrow">
          <a:avLst>
            <a:gd name="adj1" fmla="val 2426"/>
            <a:gd name="adj2" fmla="val 293558"/>
            <a:gd name="adj3" fmla="val 19530931"/>
            <a:gd name="adj4" fmla="val 12575511"/>
            <a:gd name="adj5" fmla="val 2831"/>
          </a:avLst>
        </a:prstGeom>
        <a:solidFill>
          <a:schemeClr val="accent2">
            <a:shade val="90000"/>
            <a:hueOff val="-733946"/>
            <a:satOff val="-86687"/>
            <a:lumOff val="4162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616D12-E892-4397-9B2B-DF5A1214408A}">
      <dsp:nvSpPr>
        <dsp:cNvPr id="0" name=""/>
        <dsp:cNvSpPr/>
      </dsp:nvSpPr>
      <dsp:spPr>
        <a:xfrm>
          <a:off x="4893034" y="1732886"/>
          <a:ext cx="2953908" cy="1174672"/>
        </a:xfrm>
        <a:prstGeom prst="roundRect">
          <a:avLst>
            <a:gd name="adj" fmla="val 10000"/>
          </a:avLst>
        </a:prstGeom>
        <a:solidFill>
          <a:schemeClr val="accent2">
            <a:shade val="80000"/>
            <a:hueOff val="-363364"/>
            <a:satOff val="-43343"/>
            <a:lumOff val="213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Deployment</a:t>
          </a:r>
        </a:p>
      </dsp:txBody>
      <dsp:txXfrm>
        <a:off x="4927439" y="1767291"/>
        <a:ext cx="2885098" cy="1105862"/>
      </dsp:txXfrm>
    </dsp:sp>
    <dsp:sp modelId="{18265661-30DE-4E61-A52D-62AE63C4E9F7}">
      <dsp:nvSpPr>
        <dsp:cNvPr id="0" name=""/>
        <dsp:cNvSpPr/>
      </dsp:nvSpPr>
      <dsp:spPr>
        <a:xfrm>
          <a:off x="8301687" y="2320222"/>
          <a:ext cx="3323147" cy="2740901"/>
        </a:xfrm>
        <a:prstGeom prst="roundRect">
          <a:avLst>
            <a:gd name="adj" fmla="val 10000"/>
          </a:avLst>
        </a:prstGeom>
        <a:solidFill>
          <a:schemeClr val="lt1">
            <a:alpha val="90000"/>
            <a:hueOff val="0"/>
            <a:satOff val="0"/>
            <a:lumOff val="0"/>
            <a:alphaOff val="0"/>
          </a:schemeClr>
        </a:solidFill>
        <a:ln w="25400" cap="flat" cmpd="sng" algn="ctr">
          <a:solidFill>
            <a:schemeClr val="accent2">
              <a:shade val="80000"/>
              <a:hueOff val="-726728"/>
              <a:satOff val="-86687"/>
              <a:lumOff val="427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kern="1200" dirty="0"/>
            <a:t>Improving accuracy</a:t>
          </a:r>
        </a:p>
        <a:p>
          <a:pPr marL="171450" lvl="1" indent="-171450" algn="l" defTabSz="800100">
            <a:lnSpc>
              <a:spcPct val="90000"/>
            </a:lnSpc>
            <a:spcBef>
              <a:spcPct val="0"/>
            </a:spcBef>
            <a:spcAft>
              <a:spcPct val="15000"/>
            </a:spcAft>
            <a:buChar char="•"/>
          </a:pPr>
          <a:r>
            <a:rPr lang="en-US" sz="1800" kern="1200" dirty="0"/>
            <a:t>Improving capability</a:t>
          </a:r>
        </a:p>
        <a:p>
          <a:pPr marL="171450" lvl="1" indent="-171450" algn="l" defTabSz="800100">
            <a:lnSpc>
              <a:spcPct val="90000"/>
            </a:lnSpc>
            <a:spcBef>
              <a:spcPct val="0"/>
            </a:spcBef>
            <a:spcAft>
              <a:spcPct val="15000"/>
            </a:spcAft>
            <a:buChar char="•"/>
          </a:pPr>
          <a:r>
            <a:rPr lang="en-US" sz="1800" kern="1200" dirty="0"/>
            <a:t>Solving novel problems</a:t>
          </a:r>
        </a:p>
        <a:p>
          <a:pPr marL="342900" lvl="2" indent="-171450" algn="l" defTabSz="800100">
            <a:lnSpc>
              <a:spcPct val="90000"/>
            </a:lnSpc>
            <a:spcBef>
              <a:spcPct val="0"/>
            </a:spcBef>
            <a:spcAft>
              <a:spcPct val="15000"/>
            </a:spcAft>
            <a:buChar char="•"/>
          </a:pPr>
          <a:r>
            <a:rPr lang="en-US" sz="1800" kern="1200" dirty="0"/>
            <a:t>Changing layers of network</a:t>
          </a:r>
        </a:p>
        <a:p>
          <a:pPr marL="342900" lvl="2" indent="-171450" algn="l" defTabSz="800100">
            <a:lnSpc>
              <a:spcPct val="90000"/>
            </a:lnSpc>
            <a:spcBef>
              <a:spcPct val="0"/>
            </a:spcBef>
            <a:spcAft>
              <a:spcPct val="15000"/>
            </a:spcAft>
            <a:buChar char="•"/>
          </a:pPr>
          <a:r>
            <a:rPr lang="en-US" sz="1800" kern="1200" dirty="0"/>
            <a:t>Beyond Image Classification</a:t>
          </a:r>
        </a:p>
      </dsp:txBody>
      <dsp:txXfrm>
        <a:off x="8364763" y="2383298"/>
        <a:ext cx="3196995" cy="2027413"/>
      </dsp:txXfrm>
    </dsp:sp>
    <dsp:sp modelId="{BAA3A35A-EB28-40A3-A259-5CE3DDDB99D7}">
      <dsp:nvSpPr>
        <dsp:cNvPr id="0" name=""/>
        <dsp:cNvSpPr/>
      </dsp:nvSpPr>
      <dsp:spPr>
        <a:xfrm>
          <a:off x="9040164" y="4473787"/>
          <a:ext cx="2953908" cy="1174672"/>
        </a:xfrm>
        <a:prstGeom prst="roundRect">
          <a:avLst>
            <a:gd name="adj" fmla="val 10000"/>
          </a:avLst>
        </a:prstGeom>
        <a:solidFill>
          <a:schemeClr val="accent2">
            <a:shade val="80000"/>
            <a:hueOff val="-726728"/>
            <a:satOff val="-86687"/>
            <a:lumOff val="42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Performance</a:t>
          </a:r>
        </a:p>
      </dsp:txBody>
      <dsp:txXfrm>
        <a:off x="9074569" y="4508192"/>
        <a:ext cx="2885098" cy="110586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1A833B11-D74B-4CA1-9BB1-479A35871D7F}" type="datetimeFigureOut">
              <a:rPr lang="en-US" smtClean="0"/>
              <a:pPr/>
              <a:t>11/19/2018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7D0081C3-15AB-42A8-B589-DE1B19BA4FD7}" type="slidenum">
              <a:rPr lang="en-US" smtClean="0"/>
              <a:pPr/>
              <a:t>‹#›</a:t>
            </a:fld>
            <a:endParaRPr lang="en-US" dirty="0"/>
          </a:p>
        </p:txBody>
      </p:sp>
    </p:spTree>
    <p:extLst>
      <p:ext uri="{BB962C8B-B14F-4D97-AF65-F5344CB8AC3E}">
        <p14:creationId xmlns:p14="http://schemas.microsoft.com/office/powerpoint/2010/main" val="270333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Welcome to Deep Learning Fundamentals for Computer Vision</a:t>
            </a:r>
          </a:p>
          <a:p>
            <a:endParaRPr lang="en-US" baseline="0" dirty="0"/>
          </a:p>
          <a:p>
            <a:r>
              <a:rPr lang="en-US" baseline="0" dirty="0"/>
              <a:t>My name is ____ and this course is designed to be a first day of hands-on experience with Deep Learning. While all of the projects we’ll build will be focused on computer vision, the concepts that we’ll cover are broadly applicable across many deep learning applications, so this is a great place to start no matter what type of problems you’re hoping to solve. </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575620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from the audience here…</a:t>
            </a:r>
          </a:p>
          <a:p>
            <a:endParaRPr lang="en-US" dirty="0"/>
          </a:p>
          <a:p>
            <a:r>
              <a:rPr lang="en-US" dirty="0"/>
              <a:t>Look for and guide towards:</a:t>
            </a:r>
          </a:p>
          <a:p>
            <a:pPr marL="228600" indent="-228600">
              <a:buAutoNum type="arabicParenR"/>
            </a:pPr>
            <a:r>
              <a:rPr lang="en-US" dirty="0"/>
              <a:t>Deeper networks</a:t>
            </a:r>
          </a:p>
          <a:p>
            <a:pPr marL="228600" indent="-228600">
              <a:buAutoNum type="arabicParenR"/>
            </a:pPr>
            <a:r>
              <a:rPr lang="en-US" dirty="0"/>
              <a:t>More data</a:t>
            </a:r>
          </a:p>
          <a:p>
            <a:pPr marL="228600" indent="-228600">
              <a:buAutoNum type="arabicParenR"/>
            </a:pPr>
            <a:r>
              <a:rPr lang="en-US" dirty="0"/>
              <a:t>The GPU</a:t>
            </a:r>
          </a:p>
        </p:txBody>
      </p:sp>
      <p:sp>
        <p:nvSpPr>
          <p:cNvPr id="4" name="Slide Number Placeholder 3"/>
          <p:cNvSpPr>
            <a:spLocks noGrp="1"/>
          </p:cNvSpPr>
          <p:nvPr>
            <p:ph type="sldNum" sz="quarter" idx="10"/>
          </p:nvPr>
        </p:nvSpPr>
        <p:spPr/>
        <p:txBody>
          <a:bodyPr/>
          <a:lstStyle/>
          <a:p>
            <a:fld id="{7D0081C3-15AB-42A8-B589-DE1B19BA4FD7}" type="slidenum">
              <a:rPr lang="en-US" smtClean="0"/>
              <a:pPr/>
              <a:t>10</a:t>
            </a:fld>
            <a:endParaRPr lang="en-US" dirty="0"/>
          </a:p>
        </p:txBody>
      </p:sp>
    </p:spTree>
    <p:extLst>
      <p:ext uri="{BB962C8B-B14F-4D97-AF65-F5344CB8AC3E}">
        <p14:creationId xmlns:p14="http://schemas.microsoft.com/office/powerpoint/2010/main" val="2651263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701039" y="4415789"/>
            <a:ext cx="5608319" cy="4183379"/>
          </a:xfrm>
          <a:prstGeom prst="rect">
            <a:avLst/>
          </a:prstGeom>
          <a:noFill/>
          <a:ln>
            <a:noFill/>
          </a:ln>
        </p:spPr>
        <p:txBody>
          <a:bodyPr wrap="square" lIns="93175" tIns="46575" rIns="93175" bIns="46575" anchor="t" anchorCtr="0">
            <a:noAutofit/>
          </a:bodyPr>
          <a:lstStyle/>
          <a:p>
            <a:pPr marL="0" marR="0" lvl="0" indent="0" algn="l" rtl="0">
              <a:spcBef>
                <a:spcPts val="0"/>
              </a:spcBef>
              <a:spcAft>
                <a:spcPts val="0"/>
              </a:spcAft>
              <a:buClr>
                <a:schemeClr val="dk1"/>
              </a:buClr>
              <a:buFont typeface="Trebuchet MS"/>
              <a:buNone/>
            </a:pPr>
            <a:r>
              <a:rPr lang="en-US" sz="1100" b="0" i="0" u="none" strike="noStrike" cap="none">
                <a:solidFill>
                  <a:schemeClr val="dk1"/>
                </a:solidFill>
                <a:latin typeface="Trebuchet MS"/>
                <a:ea typeface="Trebuchet MS"/>
                <a:cs typeface="Trebuchet MS"/>
                <a:sym typeface="Trebuchet MS"/>
              </a:rPr>
              <a:t>This slide is at the core of everything we will be discussing.  During the presentation, references to the “Big Bang” slide should be made as this slide is the basis for why companies need GPUs.</a:t>
            </a:r>
            <a:endParaRPr/>
          </a:p>
          <a:p>
            <a:pPr marL="0" marR="0" lvl="0" indent="0" algn="l" rtl="0">
              <a:spcBef>
                <a:spcPts val="0"/>
              </a:spcBef>
              <a:spcAft>
                <a:spcPts val="0"/>
              </a:spcAft>
              <a:buClr>
                <a:schemeClr val="dk1"/>
              </a:buClr>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Font typeface="Trebuchet MS"/>
              <a:buNone/>
            </a:pPr>
            <a:r>
              <a:rPr lang="en-US" sz="1100" b="0" i="0" u="none" strike="noStrike" cap="none">
                <a:solidFill>
                  <a:schemeClr val="dk1"/>
                </a:solidFill>
                <a:latin typeface="Trebuchet MS"/>
                <a:ea typeface="Trebuchet MS"/>
                <a:cs typeface="Trebuchet MS"/>
                <a:sym typeface="Trebuchet MS"/>
              </a:rPr>
              <a:t>What is it that caused this revolution in Machine Learning? Three things happened at nearly the same time that enabled revolutionary advances in Machine Learning. </a:t>
            </a:r>
            <a:endParaRPr/>
          </a:p>
          <a:p>
            <a:pPr marL="0" marR="0" lvl="0" indent="0" algn="l" rtl="0">
              <a:spcBef>
                <a:spcPts val="330"/>
              </a:spcBef>
              <a:spcAft>
                <a:spcPts val="0"/>
              </a:spcAft>
              <a:buClr>
                <a:schemeClr val="dk1"/>
              </a:buClr>
              <a:buFont typeface="Trebuchet MS"/>
              <a:buNone/>
            </a:pPr>
            <a:endParaRPr sz="1100" b="0" i="0" u="none" strike="noStrike" cap="none">
              <a:solidFill>
                <a:schemeClr val="dk1"/>
              </a:solidFill>
              <a:latin typeface="Trebuchet MS"/>
              <a:ea typeface="Trebuchet MS"/>
              <a:cs typeface="Trebuchet MS"/>
              <a:sym typeface="Trebuchet MS"/>
            </a:endParaRPr>
          </a:p>
          <a:p>
            <a:pPr marL="171450" marR="0" lvl="0" indent="-171450" algn="l" rtl="0">
              <a:spcBef>
                <a:spcPts val="330"/>
              </a:spcBef>
              <a:spcAft>
                <a:spcPts val="0"/>
              </a:spcAft>
              <a:buClr>
                <a:schemeClr val="dk1"/>
              </a:buClr>
              <a:buSzPts val="1100"/>
              <a:buFont typeface="Trebuchet MS"/>
              <a:buChar char="-"/>
            </a:pPr>
            <a:r>
              <a:rPr lang="en-US" sz="1100" b="0" i="0" u="none" strike="noStrike" cap="none">
                <a:solidFill>
                  <a:schemeClr val="dk1"/>
                </a:solidFill>
                <a:latin typeface="Trebuchet MS"/>
                <a:ea typeface="Trebuchet MS"/>
                <a:cs typeface="Trebuchet MS"/>
                <a:sym typeface="Trebuchet MS"/>
              </a:rPr>
              <a:t>First, improvements in the solvers of Deep Neural Networks (DNN) and techniques such as the Convolutional Neural Network (CNN) made their use more tractable. </a:t>
            </a:r>
            <a:endParaRPr/>
          </a:p>
          <a:p>
            <a:pPr marL="628650" marR="0" lvl="1" indent="-171450" algn="l" rtl="0">
              <a:spcBef>
                <a:spcPts val="330"/>
              </a:spcBef>
              <a:spcAft>
                <a:spcPts val="0"/>
              </a:spcAft>
              <a:buClr>
                <a:schemeClr val="dk1"/>
              </a:buClr>
              <a:buSzPts val="1100"/>
              <a:buFont typeface="Trebuchet MS"/>
              <a:buChar char="-"/>
            </a:pPr>
            <a:r>
              <a:rPr lang="en-US" sz="1100" b="0" i="0" u="none" strike="noStrike" cap="none">
                <a:solidFill>
                  <a:schemeClr val="dk1"/>
                </a:solidFill>
                <a:latin typeface="Trebuchet MS"/>
                <a:ea typeface="Trebuchet MS"/>
                <a:cs typeface="Trebuchet MS"/>
                <a:sym typeface="Trebuchet MS"/>
              </a:rPr>
              <a:t>Significant advancements with DNNs started with AlexNet architecture in 2012</a:t>
            </a:r>
            <a:endParaRPr/>
          </a:p>
          <a:p>
            <a:pPr marL="171450" marR="0" lvl="0" indent="-171450" algn="l" rtl="0">
              <a:spcBef>
                <a:spcPts val="330"/>
              </a:spcBef>
              <a:spcAft>
                <a:spcPts val="0"/>
              </a:spcAft>
              <a:buClr>
                <a:schemeClr val="dk1"/>
              </a:buClr>
              <a:buSzPts val="1100"/>
              <a:buFont typeface="Trebuchet MS"/>
              <a:buChar char="-"/>
            </a:pPr>
            <a:r>
              <a:rPr lang="en-US" sz="1100" b="0" i="0" u="none" strike="noStrike" cap="none">
                <a:solidFill>
                  <a:schemeClr val="dk1"/>
                </a:solidFill>
                <a:latin typeface="Trebuchet MS"/>
                <a:ea typeface="Trebuchet MS"/>
                <a:cs typeface="Trebuchet MS"/>
                <a:sym typeface="Trebuchet MS"/>
              </a:rPr>
              <a:t>Second, the big data movement has provided the data necessary to train deep networks. </a:t>
            </a:r>
            <a:endParaRPr/>
          </a:p>
          <a:p>
            <a:pPr marL="628650" marR="0" lvl="1" indent="-171450" algn="l" rtl="0">
              <a:spcBef>
                <a:spcPts val="330"/>
              </a:spcBef>
              <a:spcAft>
                <a:spcPts val="0"/>
              </a:spcAft>
              <a:buClr>
                <a:schemeClr val="dk1"/>
              </a:buClr>
              <a:buSzPts val="1100"/>
              <a:buFont typeface="Trebuchet MS"/>
              <a:buChar char="-"/>
            </a:pPr>
            <a:r>
              <a:rPr lang="en-US" sz="1100" b="0" i="0" u="none" strike="noStrike" cap="none">
                <a:solidFill>
                  <a:schemeClr val="dk1"/>
                </a:solidFill>
                <a:latin typeface="Trebuchet MS"/>
                <a:ea typeface="Trebuchet MS"/>
                <a:cs typeface="Trebuchet MS"/>
                <a:sym typeface="Trebuchet MS"/>
              </a:rPr>
              <a:t>2.5 quintillion bytes of data produced each day</a:t>
            </a:r>
            <a:endParaRPr/>
          </a:p>
          <a:p>
            <a:pPr marL="628650" marR="0" lvl="1" indent="-171450" algn="l" rtl="0">
              <a:spcBef>
                <a:spcPts val="330"/>
              </a:spcBef>
              <a:spcAft>
                <a:spcPts val="0"/>
              </a:spcAft>
              <a:buClr>
                <a:schemeClr val="dk1"/>
              </a:buClr>
              <a:buSzPts val="1100"/>
              <a:buFont typeface="Trebuchet MS"/>
              <a:buChar char="-"/>
            </a:pPr>
            <a:r>
              <a:rPr lang="en-US" sz="1100" b="0" i="0" u="none" strike="noStrike" cap="none">
                <a:solidFill>
                  <a:schemeClr val="dk1"/>
                </a:solidFill>
                <a:latin typeface="Trebuchet MS"/>
                <a:ea typeface="Trebuchet MS"/>
                <a:cs typeface="Trebuchet MS"/>
                <a:sym typeface="Trebuchet MS"/>
              </a:rPr>
              <a:t>With the introduction of social media there has been a proliferation of data – primarily images and text</a:t>
            </a:r>
            <a:endParaRPr/>
          </a:p>
          <a:p>
            <a:pPr marL="171450" marR="0" lvl="0" indent="-171450" algn="l" rtl="0">
              <a:spcBef>
                <a:spcPts val="330"/>
              </a:spcBef>
              <a:spcAft>
                <a:spcPts val="0"/>
              </a:spcAft>
              <a:buClr>
                <a:schemeClr val="dk1"/>
              </a:buClr>
              <a:buSzPts val="1100"/>
              <a:buFont typeface="Trebuchet MS"/>
              <a:buChar char="-"/>
            </a:pPr>
            <a:r>
              <a:rPr lang="en-US" sz="1100" b="0" i="0" u="none" strike="noStrike" cap="none">
                <a:solidFill>
                  <a:schemeClr val="dk1"/>
                </a:solidFill>
                <a:latin typeface="Trebuchet MS"/>
                <a:ea typeface="Trebuchet MS"/>
                <a:cs typeface="Trebuchet MS"/>
                <a:sym typeface="Trebuchet MS"/>
              </a:rPr>
              <a:t>Third, the GPU has provided the computational power necessary to solve DNNs in reasonable amounts of time</a:t>
            </a:r>
            <a:endParaRPr/>
          </a:p>
          <a:p>
            <a:pPr marL="628650" marR="0" lvl="1" indent="-171450" algn="l" rtl="0">
              <a:spcBef>
                <a:spcPts val="330"/>
              </a:spcBef>
              <a:spcAft>
                <a:spcPts val="0"/>
              </a:spcAft>
              <a:buClr>
                <a:schemeClr val="dk1"/>
              </a:buClr>
              <a:buSzPts val="1100"/>
              <a:buFont typeface="Trebuchet MS"/>
              <a:buChar char="-"/>
            </a:pPr>
            <a:r>
              <a:rPr lang="en-US" sz="1100" b="0" i="0" u="none" strike="noStrike" cap="none">
                <a:solidFill>
                  <a:schemeClr val="dk1"/>
                </a:solidFill>
                <a:latin typeface="Trebuchet MS"/>
                <a:ea typeface="Trebuchet MS"/>
                <a:cs typeface="Trebuchet MS"/>
                <a:sym typeface="Trebuchet MS"/>
              </a:rPr>
              <a:t>GPUs allow Data Scientist to build better models faster.  Data Scientist can run more trial and errors using GPUs than with CPUs</a:t>
            </a:r>
            <a:endParaRPr/>
          </a:p>
          <a:p>
            <a:pPr marL="628650" marR="0" lvl="1" indent="-171450" algn="l" rtl="0">
              <a:spcBef>
                <a:spcPts val="330"/>
              </a:spcBef>
              <a:spcAft>
                <a:spcPts val="0"/>
              </a:spcAft>
              <a:buClr>
                <a:schemeClr val="dk1"/>
              </a:buClr>
              <a:buSzPts val="1100"/>
              <a:buFont typeface="Trebuchet MS"/>
              <a:buChar char="-"/>
            </a:pPr>
            <a:r>
              <a:rPr lang="en-US" sz="1100" b="0" i="0" u="none" strike="noStrike" cap="none">
                <a:solidFill>
                  <a:schemeClr val="dk1"/>
                </a:solidFill>
                <a:latin typeface="Trebuchet MS"/>
                <a:ea typeface="Trebuchet MS"/>
                <a:cs typeface="Trebuchet MS"/>
                <a:sym typeface="Trebuchet MS"/>
              </a:rPr>
              <a:t>Models can make decisions faster using GPUs</a:t>
            </a:r>
            <a:endParaRPr/>
          </a:p>
          <a:p>
            <a:pPr marL="628650" marR="0" lvl="1" indent="-171450" algn="l" rtl="0">
              <a:spcBef>
                <a:spcPts val="330"/>
              </a:spcBef>
              <a:spcAft>
                <a:spcPts val="0"/>
              </a:spcAft>
              <a:buClr>
                <a:schemeClr val="dk1"/>
              </a:buClr>
              <a:buSzPts val="1100"/>
              <a:buFont typeface="Trebuchet MS"/>
              <a:buChar char="-"/>
            </a:pPr>
            <a:r>
              <a:rPr lang="en-US" sz="1100" b="0" i="0" u="none" strike="noStrike" cap="none">
                <a:solidFill>
                  <a:schemeClr val="dk1"/>
                </a:solidFill>
                <a:latin typeface="Trebuchet MS"/>
                <a:ea typeface="Trebuchet MS"/>
                <a:cs typeface="Trebuchet MS"/>
                <a:sym typeface="Trebuchet MS"/>
              </a:rPr>
              <a:t>GPUs can be 2X to 10X faster than CPUs</a:t>
            </a:r>
            <a:endParaRPr/>
          </a:p>
        </p:txBody>
      </p:sp>
      <p:sp>
        <p:nvSpPr>
          <p:cNvPr id="557" name="Shape 557"/>
          <p:cNvSpPr txBox="1">
            <a:spLocks noGrp="1"/>
          </p:cNvSpPr>
          <p:nvPr>
            <p:ph type="sldNum" idx="12"/>
          </p:nvPr>
        </p:nvSpPr>
        <p:spPr>
          <a:xfrm>
            <a:off x="3663169" y="8829967"/>
            <a:ext cx="3037839" cy="464818"/>
          </a:xfrm>
          <a:prstGeom prst="rect">
            <a:avLst/>
          </a:prstGeom>
          <a:noFill/>
          <a:ln>
            <a:noFill/>
          </a:ln>
        </p:spPr>
        <p:txBody>
          <a:bodyPr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Trebuchet MS"/>
                <a:buNone/>
                <a:tabLst/>
                <a:defRPr/>
              </a:pPr>
              <a:t>11</a:t>
            </a:fld>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9885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9" name="Shape 559"/>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This is one of many offerings from the NVIDIA Deep Learning Institute, or DLI for short. We offer instructor-led and self-paced courses ranging from getting started through cutting edge workflows in specific domains like self-driving cars, healthcare, robotics, etc.</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Each of our courses takes advantage of the hands-on platform you’ll be using today which will allow you to start engaging the with tools and concepts that make Deep Learning possible and powerful right from your web browser without the barrier of setting up environments. </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Let’s take a look at how this course will flow. </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People = Developers, Data Scientist, Engineers</a:t>
            </a:r>
          </a:p>
          <a:p>
            <a:pPr marL="0" marR="0" lvl="0" indent="0" algn="l" rtl="0">
              <a:spcBef>
                <a:spcPts val="33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Problems = Self-driving cars, healthcare issues like cancer detection, consumer services and robotics</a:t>
            </a:r>
          </a:p>
          <a:p>
            <a:pPr marL="0" marR="0" lvl="0" indent="0" algn="l" rtl="0">
              <a:spcBef>
                <a:spcPts val="33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AI / Deep Learning = training, optimizing and deploying deep neural networks</a:t>
            </a:r>
          </a:p>
        </p:txBody>
      </p:sp>
      <p:sp>
        <p:nvSpPr>
          <p:cNvPr id="560" name="Shape 560"/>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2</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166346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is meant to be a first hands-on course in Deep Learning where, when you finish, you will be able to identify both the types of problems that are well suited for Deep Learning AND how to think about approaching each of them. </a:t>
            </a:r>
          </a:p>
          <a:p>
            <a:endParaRPr lang="en-US" dirty="0"/>
          </a:p>
          <a:p>
            <a:r>
              <a:rPr lang="en-US" dirty="0"/>
              <a:t>We’ll start by introducing the concept of “training” and how it removes the constraints associated with traditional programming. In doing so, you’ll get your hands on the three ingredients that make deep learning powerful:</a:t>
            </a:r>
          </a:p>
          <a:p>
            <a:pPr marL="228600" indent="-228600">
              <a:buAutoNum type="arabicParenR"/>
            </a:pPr>
            <a:r>
              <a:rPr lang="en-US" dirty="0"/>
              <a:t>Deep Neural Networks</a:t>
            </a:r>
          </a:p>
          <a:p>
            <a:pPr marL="228600" indent="-228600">
              <a:buAutoNum type="arabicParenR"/>
            </a:pPr>
            <a:r>
              <a:rPr lang="en-US" dirty="0"/>
              <a:t>The GPU </a:t>
            </a:r>
          </a:p>
          <a:p>
            <a:pPr marL="228600" indent="-228600">
              <a:buAutoNum type="arabicParenR"/>
            </a:pPr>
            <a:r>
              <a:rPr lang="en-US" dirty="0"/>
              <a:t>Big Data</a:t>
            </a:r>
          </a:p>
          <a:p>
            <a:pPr marL="228600" indent="-228600">
              <a:buAutoNum type="arabicParenR"/>
            </a:pPr>
            <a:endParaRPr lang="en-US" dirty="0"/>
          </a:p>
          <a:p>
            <a:pPr marL="0" indent="0">
              <a:buNone/>
            </a:pPr>
            <a:r>
              <a:rPr lang="en-US" dirty="0"/>
              <a:t>Next, you’ll learn to “deploy” solutions created with Deep Learning into real-world applications. You’ll see the difference between training environments and deployment environments and be let in on a little secret. You can create applications that use the state-of-the-art in Deep Learning without training models yourself!</a:t>
            </a:r>
          </a:p>
          <a:p>
            <a:pPr marL="0" indent="0">
              <a:buNone/>
            </a:pPr>
            <a:endParaRPr lang="en-US" dirty="0"/>
          </a:p>
          <a:p>
            <a:pPr marL="0" indent="0">
              <a:buNone/>
            </a:pPr>
            <a:r>
              <a:rPr lang="en-US" dirty="0"/>
              <a:t>Finally, we’ll introduce performance. As you improve your craft, what will you aim to improve? While there is an infinite amount you could learn about improving performance, we’ll highlight the categories of performance to keep in mind by having you experiment with different levers that effect performance. </a:t>
            </a:r>
          </a:p>
          <a:p>
            <a:pPr marL="0" indent="0">
              <a:buNone/>
            </a:pPr>
            <a:endParaRPr lang="en-US" dirty="0"/>
          </a:p>
          <a:p>
            <a:pPr marL="0" indent="0">
              <a:buNone/>
            </a:pPr>
            <a:r>
              <a:rPr lang="en-US" dirty="0"/>
              <a:t>Each new section you tackle will increase the types of problems where you’re capable of applying Deep 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F95EF-FE18-4527-9AB6-8A63ADA5FC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22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indent="0">
              <a:buFont typeface="Arial" charset="0"/>
              <a:buNone/>
            </a:pPr>
            <a:r>
              <a:rPr lang="en-US" dirty="0"/>
              <a:t>If we define intelligence as the ability to achieve complex goals, then </a:t>
            </a:r>
            <a:r>
              <a:rPr lang="en-US" i="1" dirty="0"/>
              <a:t>learning</a:t>
            </a:r>
            <a:r>
              <a:rPr lang="en-US" i="0" dirty="0"/>
              <a:t> is the ability to achieve more complex goals today than we could yesterday. In this course, you will begin to work with the fundamentals of Deep Machine Learning, using algorithms inspired by the human brain and strategies inspired by human learning to achieve our most complex goals by harnessing the power of parallel computing.</a:t>
            </a:r>
            <a:endParaRPr lang="en-US" dirty="0"/>
          </a:p>
          <a:p>
            <a:pPr marL="0" indent="0">
              <a:buFont typeface="Arial" charset="0"/>
              <a:buNone/>
            </a:pPr>
            <a:endParaRPr lang="en-US" dirty="0"/>
          </a:p>
          <a:p>
            <a:pPr marL="0" indent="0">
              <a:buFont typeface="Arial" charset="0"/>
              <a:buNone/>
            </a:pPr>
            <a:endParaRPr lang="en-US" dirty="0"/>
          </a:p>
          <a:p>
            <a:pPr marL="0" indent="0">
              <a:buFont typeface="Arial" charset="0"/>
              <a:buNone/>
            </a:pPr>
            <a:endParaRPr lang="en-US" dirty="0"/>
          </a:p>
          <a:p>
            <a:pPr marL="0" indent="0">
              <a:buFont typeface="Arial" charset="0"/>
              <a:buNone/>
            </a:pPr>
            <a:r>
              <a:rPr lang="en-US" dirty="0"/>
              <a:t>First, let’s start with some definitions…</a:t>
            </a:r>
          </a:p>
          <a:p>
            <a:pPr marL="0" indent="0">
              <a:buFont typeface="Arial" charset="0"/>
              <a:buNone/>
            </a:pPr>
            <a:endParaRPr lang="en-US" dirty="0"/>
          </a:p>
          <a:p>
            <a:pPr marL="0" indent="0">
              <a:buFont typeface="Arial" charset="0"/>
              <a:buNone/>
            </a:pPr>
            <a:r>
              <a:rPr lang="en-US" dirty="0"/>
              <a:t>AI</a:t>
            </a:r>
            <a:r>
              <a:rPr lang="en-US" baseline="0" dirty="0"/>
              <a:t> is a broad field of study focused on using computers to do things that require human-level intelligence</a:t>
            </a:r>
          </a:p>
          <a:p>
            <a:pPr marL="171450" indent="-171450">
              <a:buFont typeface="Arial" charset="0"/>
              <a:buChar char="•"/>
            </a:pPr>
            <a:r>
              <a:rPr lang="en-US" baseline="0" dirty="0"/>
              <a:t>It’s been around since the 50’s, playing games like tic-tac-toe and checkers, and inspiring scary sci-fi movies</a:t>
            </a:r>
          </a:p>
          <a:p>
            <a:pPr marL="171450" indent="-171450">
              <a:buFont typeface="Arial" charset="0"/>
              <a:buChar char="•"/>
            </a:pPr>
            <a:r>
              <a:rPr lang="en-US" baseline="0" dirty="0"/>
              <a:t>But it was limited in practical applications</a:t>
            </a:r>
          </a:p>
          <a:p>
            <a:pPr marL="0" indent="0">
              <a:buFont typeface="Arial" charset="0"/>
              <a:buNone/>
            </a:pPr>
            <a:endParaRPr lang="en-US" baseline="0" dirty="0"/>
          </a:p>
          <a:p>
            <a:pPr marL="0" indent="0">
              <a:buFont typeface="Arial" charset="0"/>
              <a:buNone/>
            </a:pPr>
            <a:r>
              <a:rPr lang="en-US" baseline="0" dirty="0"/>
              <a:t>ML is an approach to AI that uses statistics techniques to construct a model from observed data</a:t>
            </a:r>
          </a:p>
          <a:p>
            <a:pPr marL="171450" indent="-171450">
              <a:buFont typeface="Arial" charset="0"/>
              <a:buChar char="•"/>
            </a:pPr>
            <a:r>
              <a:rPr lang="en-US" baseline="0" dirty="0"/>
              <a:t>It generally relies on human-defined classifiers or “feature extractors” that can be as simple as a linear regression</a:t>
            </a:r>
          </a:p>
          <a:p>
            <a:pPr marL="171450" indent="-171450">
              <a:buFont typeface="Arial" charset="0"/>
              <a:buChar char="•"/>
            </a:pPr>
            <a:r>
              <a:rPr lang="en-US" baseline="0" dirty="0"/>
              <a:t>Or slightly more complicated “Bag of Words” analysis that made email SPAM filters possible</a:t>
            </a:r>
          </a:p>
          <a:p>
            <a:pPr marL="171450" indent="-171450">
              <a:buFont typeface="Arial" charset="0"/>
              <a:buChar char="•"/>
            </a:pPr>
            <a:r>
              <a:rPr lang="en-US" baseline="0" dirty="0"/>
              <a:t>Which was really handy in the late 1980’s when lots of email started showing up in your inbox</a:t>
            </a:r>
          </a:p>
          <a:p>
            <a:pPr marL="628650" lvl="1" indent="-171450">
              <a:buFont typeface="Arial" charset="0"/>
              <a:buChar char="•"/>
            </a:pPr>
            <a:r>
              <a:rPr lang="en-US" baseline="0" dirty="0"/>
              <a:t>Ref. https://en.wikipedia.org/wiki/Naive_Bayes_spam_filtering </a:t>
            </a:r>
          </a:p>
          <a:p>
            <a:pPr marL="0" indent="0">
              <a:buFont typeface="Arial" charset="0"/>
              <a:buNone/>
            </a:pPr>
            <a:endParaRPr lang="en-US" baseline="0" dirty="0"/>
          </a:p>
          <a:p>
            <a:pPr marL="0" indent="0">
              <a:buFont typeface="Arial" charset="0"/>
              <a:buNone/>
            </a:pPr>
            <a:r>
              <a:rPr lang="en-US" baseline="0" dirty="0"/>
              <a:t>Then we invented smartphones, webcams, social media services and all kinds of sensors that generate huge mountains of “big data” and the new challenge of understanding and extracting insights from the data.</a:t>
            </a:r>
          </a:p>
          <a:p>
            <a:pPr marL="0" indent="0">
              <a:buFont typeface="Arial" charset="0"/>
              <a:buNone/>
            </a:pPr>
            <a:endParaRPr lang="en-US" baseline="0" dirty="0"/>
          </a:p>
          <a:p>
            <a:pPr marL="0" indent="0">
              <a:buFont typeface="Arial" charset="0"/>
              <a:buNone/>
            </a:pPr>
            <a:r>
              <a:rPr lang="en-US" baseline="0" dirty="0"/>
              <a:t>DL is a ML technique that automates the creation of feature extractors using large amounts of data to train complex “deep neural networks”</a:t>
            </a:r>
            <a:endParaRPr lang="en-US" dirty="0"/>
          </a:p>
          <a:p>
            <a:pPr marL="171450" indent="-171450">
              <a:buFont typeface="Arial" charset="0"/>
              <a:buChar char="•"/>
            </a:pPr>
            <a:r>
              <a:rPr lang="en-US" baseline="0" dirty="0"/>
              <a:t>DNNs are capable of achieving human-level accuracy for many tasks, but require tremendous computational power to train</a:t>
            </a:r>
          </a:p>
          <a:p>
            <a:pPr marL="171450" indent="-171450">
              <a:buFont typeface="Arial" charset="0"/>
              <a:buChar char="•"/>
            </a:pPr>
            <a:r>
              <a:rPr lang="en-US" dirty="0"/>
              <a:t>A few years ago, r</a:t>
            </a:r>
            <a:r>
              <a:rPr lang="en-US" baseline="0" dirty="0"/>
              <a:t>esearchers started applying DNNs in a variety of areas and reporting amazing results…</a:t>
            </a:r>
          </a:p>
          <a:p>
            <a:pPr marL="0" indent="0">
              <a:buFont typeface="Arial" charset="0"/>
              <a:buNone/>
            </a:pPr>
            <a:endParaRPr lang="is-IS" sz="1100" b="0" i="0" kern="1200" baseline="0" dirty="0">
              <a:solidFill>
                <a:schemeClr val="tx1"/>
              </a:solidFill>
              <a:effectLst/>
              <a:latin typeface="Trebuchet MS"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86022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Wingdings" panose="05000000000000000000" pitchFamily="2" charset="2"/>
              <a:buNone/>
            </a:pPr>
            <a:r>
              <a:rPr lang="en-US" u="none" dirty="0"/>
              <a:t>You’ve seen Deep Learning in your day to day life. It’s the category of product where you thought to yourself, how’d they do that? Siri, Alexa, and Google Assistant are reducing the barrier to entry to our online world from knowing how to spell and search to knowing how to speak. </a:t>
            </a:r>
          </a:p>
          <a:p>
            <a:pPr marL="0" indent="0">
              <a:buFont typeface="Wingdings" panose="05000000000000000000" pitchFamily="2" charset="2"/>
              <a:buNone/>
            </a:pPr>
            <a:endParaRPr lang="en-US" u="none" dirty="0"/>
          </a:p>
          <a:p>
            <a:pPr marL="0" indent="0">
              <a:buFont typeface="Wingdings" panose="05000000000000000000" pitchFamily="2" charset="2"/>
              <a:buNone/>
            </a:pPr>
            <a:r>
              <a:rPr lang="en-US" u="none" dirty="0"/>
              <a:t>Netflix, Amazon, and the DLI’s future homepage allow you to filter through endless categories of offerings to find out what’s right for you.</a:t>
            </a:r>
          </a:p>
          <a:p>
            <a:pPr marL="0" indent="0">
              <a:buFont typeface="Wingdings" panose="05000000000000000000" pitchFamily="2" charset="2"/>
              <a:buNone/>
            </a:pPr>
            <a:endParaRPr lang="en-US" u="none" dirty="0"/>
          </a:p>
          <a:p>
            <a:pPr marL="0" indent="0">
              <a:buFont typeface="Wingdings" panose="05000000000000000000" pitchFamily="2" charset="2"/>
              <a:buNone/>
            </a:pPr>
            <a:r>
              <a:rPr lang="en-US" u="none" dirty="0"/>
              <a:t>Combining Computer Vision with control systems opens the door to autonomous machines such as self-driving cars.</a:t>
            </a:r>
          </a:p>
          <a:p>
            <a:pPr marL="0" indent="0">
              <a:buFont typeface="Wingdings" panose="05000000000000000000" pitchFamily="2" charset="2"/>
              <a:buNone/>
            </a:pPr>
            <a:endParaRPr lang="en-US" u="none" dirty="0"/>
          </a:p>
          <a:p>
            <a:pPr marL="0" indent="0">
              <a:buFont typeface="Wingdings" panose="05000000000000000000" pitchFamily="2" charset="2"/>
              <a:buNone/>
            </a:pPr>
            <a:r>
              <a:rPr lang="en-US" u="none" dirty="0"/>
              <a:t>I’m sure you can think of other applications.</a:t>
            </a:r>
          </a:p>
          <a:p>
            <a:pPr marL="0" indent="0">
              <a:buFont typeface="Wingdings" panose="05000000000000000000" pitchFamily="2" charset="2"/>
              <a:buNone/>
            </a:pPr>
            <a:endParaRPr lang="en-US" u="none" dirty="0"/>
          </a:p>
          <a:p>
            <a:pPr marL="0" indent="0">
              <a:buFont typeface="Wingdings" panose="05000000000000000000" pitchFamily="2" charset="2"/>
              <a:buNone/>
            </a:pPr>
            <a:endParaRPr lang="en-US" u="none" dirty="0"/>
          </a:p>
          <a:p>
            <a:pPr marL="0" indent="0">
              <a:buFont typeface="Wingdings" panose="05000000000000000000" pitchFamily="2" charset="2"/>
              <a:buNone/>
            </a:pPr>
            <a:endParaRPr lang="en-US" u="none"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97915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may have heard AI described as a “fourth industrial revolution,” “life 3.0,” “the new electricity,” etc.  The excitement the community is feeling is based on an entirely new way of acquiring knowledge. </a:t>
            </a:r>
          </a:p>
          <a:p>
            <a:endParaRPr lang="en-US" dirty="0"/>
          </a:p>
          <a:p>
            <a:r>
              <a:rPr lang="en-US" dirty="0"/>
              <a:t>Early life learns, or becomes capable of achieving more complex goals, once per species. A plant evolving with bigger leaves to collect more sun might be capable of surviving in climates with less sun than their predecessors, or with spikes survive where there are animals.  </a:t>
            </a:r>
          </a:p>
          <a:p>
            <a:endParaRPr lang="en-US" dirty="0"/>
          </a:p>
          <a:p>
            <a:r>
              <a:rPr lang="en-US" dirty="0"/>
              <a:t>More complex life learns, or becomes capable of achieving more complex goals, within a lifetime. Born with the ability to learn, experience increases capability. </a:t>
            </a:r>
          </a:p>
          <a:p>
            <a:endParaRPr lang="en-US" dirty="0"/>
          </a:p>
          <a:p>
            <a:r>
              <a:rPr lang="en-US" dirty="0"/>
              <a:t>Humanities early cultural innovations, language, text, the internet allow knowledge to be shared, again accelerating the pace of learning and accelerating our ability to achieve increasingly complex goals. </a:t>
            </a:r>
          </a:p>
          <a:p>
            <a:endParaRPr lang="en-US" dirty="0"/>
          </a:p>
          <a:p>
            <a:r>
              <a:rPr lang="en-US" dirty="0"/>
              <a:t>Machine learning is exciting for the ability to connect ideas from ALL of humanities combined knowledge. Learning our history from reading Wikipedia, our math from Khan Academy, and our culture from YouTube, all in parallel. </a:t>
            </a:r>
          </a:p>
          <a:p>
            <a:endParaRPr lang="en-US" dirty="0"/>
          </a:p>
          <a:p>
            <a:r>
              <a:rPr lang="en-US" dirty="0"/>
              <a:t>The hope/bet is, this will increase our pace of knowledge acquisition again, allowing us to set out sights on once impossible goals. </a:t>
            </a:r>
          </a:p>
          <a:p>
            <a:endParaRPr lang="en-US" dirty="0"/>
          </a:p>
          <a:p>
            <a:r>
              <a:rPr lang="en-US" dirty="0"/>
              <a:t>So we’ve defined intelligence and identified some of the goals that artificial intelligence is helping us to meet, let’s introduce deep learning </a:t>
            </a:r>
            <a:r>
              <a:rPr lang="en-US" dirty="0" err="1"/>
              <a:t>specificically</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4D550F-BBA2-4EE3-BA2C-5879078A2F4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84329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high-level overview:</a:t>
            </a:r>
          </a:p>
          <a:p>
            <a:endParaRPr lang="en-US" dirty="0"/>
          </a:p>
          <a:p>
            <a:r>
              <a:rPr lang="en-US" dirty="0"/>
              <a:t>When creating algorithms inspired by human learning, you can imagine there are many different schools of thought. If I asked you how you learn, you might point to logic, your brain, your evolved biology, statistics, psychology, or countless other drivers. Each of these “tribes” has developed a “master algorithm” that emulates that “learning” mathematically. </a:t>
            </a:r>
            <a:r>
              <a:rPr lang="en-US" dirty="0" err="1"/>
              <a:t>Eg.</a:t>
            </a:r>
            <a:r>
              <a:rPr lang="en-US" dirty="0"/>
              <a:t> Researchers who attribute human learning predominantly to logic use something called Inverse Deduction, etc.</a:t>
            </a:r>
          </a:p>
          <a:p>
            <a:endParaRPr lang="en-US" dirty="0"/>
          </a:p>
          <a:p>
            <a:r>
              <a:rPr lang="en-US" dirty="0"/>
              <a:t>We’re not going to go into all of these today, but will be focused on the connectionists who use a technique called backpropagation. Why? Let’s find 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0081C3-15AB-42A8-B589-DE1B19BA4FD7}"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2522868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about 2010, each of these methodologies returned fairly similar performance. On the x axis, you see two variables: dataset size and time, on the y-axis, performance however it is measured signifying use on new data. </a:t>
            </a:r>
          </a:p>
          <a:p>
            <a:endParaRPr lang="en-US" dirty="0"/>
          </a:p>
          <a:p>
            <a:r>
              <a:rPr lang="en-US" dirty="0"/>
              <a:t>Around 2010, a few things changed…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0081C3-15AB-42A8-B589-DE1B19BA4FD7}"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5536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ideas?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0081C3-15AB-42A8-B589-DE1B19BA4FD7}"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258067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image" Target="../media/image19.jpeg"/><Relationship Id="rId1" Type="http://schemas.openxmlformats.org/officeDocument/2006/relationships/slideMaster" Target="../slideMasters/slideMaster7.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DE954CD-10D3-4DCD-A961-200172CB05FB}"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114402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954CD-10D3-4DCD-A961-200172CB05FB}"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10689230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68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73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3"/>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80" y="2808048"/>
            <a:ext cx="1807412" cy="389833"/>
          </a:xfrm>
          <a:prstGeom prst="rect">
            <a:avLst/>
          </a:prstGeom>
        </p:spPr>
      </p:pic>
    </p:spTree>
    <p:extLst>
      <p:ext uri="{BB962C8B-B14F-4D97-AF65-F5344CB8AC3E}">
        <p14:creationId xmlns:p14="http://schemas.microsoft.com/office/powerpoint/2010/main" val="323105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041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412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769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03918"/>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6580131"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8884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0842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225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3"/>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9" y="2346293"/>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303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954CD-10D3-4DCD-A961-200172CB05FB}"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19479287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2723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1763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2"/>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5589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56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454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6960077" y="6424131"/>
            <a:ext cx="3942809" cy="275713"/>
          </a:xfrm>
          <a:prstGeom prst="rect">
            <a:avLst/>
          </a:prstGeom>
          <a:noFill/>
          <a:ln w="25400" cap="flat" cmpd="sng" algn="ctr">
            <a:noFill/>
            <a:prstDash val="solid"/>
          </a:ln>
          <a:effectLst/>
        </p:spPr>
        <p:txBody>
          <a:bodyPr lIns="101540" tIns="50767" rIns="101540" bIns="50767" rtlCol="0" anchor="b"/>
          <a:lstStyle/>
          <a:p>
            <a:pPr algn="r" fontAlgn="auto">
              <a:lnSpc>
                <a:spcPct val="90000"/>
              </a:lnSpc>
              <a:spcBef>
                <a:spcPts val="0"/>
              </a:spcBef>
              <a:spcAft>
                <a:spcPts val="0"/>
              </a:spcAft>
              <a:defRPr/>
            </a:pPr>
            <a:r>
              <a:rPr lang="en-US" sz="889" b="1" kern="0" dirty="0">
                <a:solidFill>
                  <a:srgbClr val="000000"/>
                </a:solidFill>
                <a:latin typeface="Trebuchet MS"/>
              </a:rPr>
              <a:t>NVIDIA CONFIDENTIAL. DO NOT DISTRIBUTE.</a:t>
            </a:r>
            <a:endParaRPr lang="en-US" sz="1111" b="1" kern="0" dirty="0">
              <a:solidFill>
                <a:srgbClr val="FF0000"/>
              </a:solidFill>
              <a:latin typeface="Trebuchet MS"/>
            </a:endParaRPr>
          </a:p>
        </p:txBody>
      </p:sp>
    </p:spTree>
    <p:extLst>
      <p:ext uri="{BB962C8B-B14F-4D97-AF65-F5344CB8AC3E}">
        <p14:creationId xmlns:p14="http://schemas.microsoft.com/office/powerpoint/2010/main" val="381501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2715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03920"/>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6580131" cy="583848"/>
          </a:xfrm>
        </p:spPr>
        <p:txBody>
          <a:bodyPr/>
          <a:lstStyle>
            <a:lvl1pPr marL="0" indent="0" algn="l">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20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60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69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Segoe UI Light" panose="020B0502040204020203"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Segoe UI Light" panose="020B0502040204020203"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0909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5"/>
            <a:ext cx="5494514"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71" y="2346295"/>
            <a:ext cx="5494513"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081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53429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Tree>
    <p:extLst>
      <p:ext uri="{BB962C8B-B14F-4D97-AF65-F5344CB8AC3E}">
        <p14:creationId xmlns:p14="http://schemas.microsoft.com/office/powerpoint/2010/main" val="394504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89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42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6"/>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9181" y="2808046"/>
            <a:ext cx="1807412" cy="389833"/>
          </a:xfrm>
          <a:prstGeom prst="rect">
            <a:avLst/>
          </a:prstGeom>
        </p:spPr>
      </p:pic>
    </p:spTree>
    <p:extLst>
      <p:ext uri="{BB962C8B-B14F-4D97-AF65-F5344CB8AC3E}">
        <p14:creationId xmlns:p14="http://schemas.microsoft.com/office/powerpoint/2010/main" val="24938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6"/>
          </a:xfrm>
          <a:prstGeom prst="rect">
            <a:avLst/>
          </a:prstGeom>
        </p:spPr>
        <p:txBody>
          <a:bodyPr lIns="82296" tIns="41148" rIns="82296" bIns="41148"/>
          <a:lstStyle/>
          <a:p>
            <a:fld id="{871497C2-F103-40EC-8A35-C1CD5C3230B5}" type="datetimeFigureOut">
              <a:rPr lang="en-US" smtClean="0"/>
              <a:t>11/19/2018</a:t>
            </a:fld>
            <a:endParaRPr lang="en-US"/>
          </a:p>
        </p:txBody>
      </p:sp>
      <p:sp>
        <p:nvSpPr>
          <p:cNvPr id="3" name="Footer Placeholder 2"/>
          <p:cNvSpPr>
            <a:spLocks noGrp="1"/>
          </p:cNvSpPr>
          <p:nvPr>
            <p:ph type="ftr" sz="quarter" idx="11"/>
          </p:nvPr>
        </p:nvSpPr>
        <p:spPr>
          <a:xfrm>
            <a:off x="4038600" y="6356350"/>
            <a:ext cx="4114800" cy="365126"/>
          </a:xfrm>
          <a:prstGeom prst="rect">
            <a:avLst/>
          </a:prstGeom>
        </p:spPr>
        <p:txBody>
          <a:bodyPr lIns="82296" tIns="41148" rIns="82296" bIns="41148"/>
          <a:lstStyle/>
          <a:p>
            <a:endParaRPr lang="en-US"/>
          </a:p>
        </p:txBody>
      </p:sp>
      <p:sp>
        <p:nvSpPr>
          <p:cNvPr id="4" name="Slide Number Placeholder 3"/>
          <p:cNvSpPr>
            <a:spLocks noGrp="1"/>
          </p:cNvSpPr>
          <p:nvPr>
            <p:ph type="sldNum" sz="quarter" idx="12"/>
          </p:nvPr>
        </p:nvSpPr>
        <p:spPr>
          <a:xfrm>
            <a:off x="8610600" y="6356350"/>
            <a:ext cx="2743200" cy="365126"/>
          </a:xfrm>
          <a:prstGeom prst="rect">
            <a:avLst/>
          </a:prstGeom>
        </p:spPr>
        <p:txBody>
          <a:bodyPr lIns="82296" tIns="41148" rIns="82296" bIns="41148"/>
          <a:lstStyle/>
          <a:p>
            <a:fld id="{F23D0E5B-7BAE-4D16-ADF2-0F223CC9E2E2}" type="slidenum">
              <a:rPr lang="en-US" smtClean="0"/>
              <a:t>‹#›</a:t>
            </a:fld>
            <a:endParaRPr lang="en-US"/>
          </a:p>
        </p:txBody>
      </p:sp>
    </p:spTree>
    <p:extLst>
      <p:ext uri="{BB962C8B-B14F-4D97-AF65-F5344CB8AC3E}">
        <p14:creationId xmlns:p14="http://schemas.microsoft.com/office/powerpoint/2010/main" val="3362929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6216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4485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42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6593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469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431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989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954CD-10D3-4DCD-A961-200172CB05FB}"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10861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427072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Tree>
    <p:extLst>
      <p:ext uri="{BB962C8B-B14F-4D97-AF65-F5344CB8AC3E}">
        <p14:creationId xmlns:p14="http://schemas.microsoft.com/office/powerpoint/2010/main" val="112165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1583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75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2_Title Slide - Images">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45526" y="5124779"/>
            <a:ext cx="6730148" cy="410369"/>
          </a:xfrm>
        </p:spPr>
        <p:txBody>
          <a:bodyPr wrap="square" anchor="t">
            <a:spAutoFit/>
          </a:bodyPr>
          <a:lstStyle>
            <a:lvl1pPr marL="0" indent="0" algn="l">
              <a:lnSpc>
                <a:spcPct val="90000"/>
              </a:lnSpc>
              <a:spcBef>
                <a:spcPts val="0"/>
              </a:spcBef>
              <a:spcAft>
                <a:spcPts val="0"/>
              </a:spcAft>
              <a:buFontTx/>
              <a:buNone/>
              <a:defRPr sz="2222"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45526" y="3816232"/>
            <a:ext cx="6730148" cy="1092061"/>
          </a:xfrm>
        </p:spPr>
        <p:txBody>
          <a:bodyPr anchor="b">
            <a:noAutofit/>
          </a:bodyPr>
          <a:lstStyle>
            <a:lvl1pPr algn="l">
              <a:lnSpc>
                <a:spcPct val="90000"/>
              </a:lnSpc>
              <a:spcBef>
                <a:spcPts val="0"/>
              </a:spcBef>
              <a:defRPr sz="4889" b="1" cap="all" baseline="0">
                <a:solidFill>
                  <a:schemeClr val="tx2"/>
                </a:solidFill>
                <a:latin typeface="Trebuchet MS" panose="020B0603020202020204" pitchFamily="34" charset="0"/>
              </a:defRPr>
            </a:lvl1pPr>
          </a:lstStyle>
          <a:p>
            <a:r>
              <a:rPr lang="en-US" dirty="0"/>
              <a:t>CLICK TO EDIT MASTER TITLE STYLE</a:t>
            </a:r>
          </a:p>
        </p:txBody>
      </p:sp>
      <p:cxnSp>
        <p:nvCxnSpPr>
          <p:cNvPr id="4" name="Straight Connector 3"/>
          <p:cNvCxnSpPr/>
          <p:nvPr userDrawn="1"/>
        </p:nvCxnSpPr>
        <p:spPr>
          <a:xfrm>
            <a:off x="648153" y="4989989"/>
            <a:ext cx="6063077" cy="0"/>
          </a:xfrm>
          <a:prstGeom prst="line">
            <a:avLst/>
          </a:prstGeom>
          <a:ln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8153" y="536956"/>
            <a:ext cx="2538434" cy="889429"/>
          </a:xfrm>
          <a:prstGeom prst="rect">
            <a:avLst/>
          </a:prstGeom>
        </p:spPr>
      </p:pic>
    </p:spTree>
    <p:extLst>
      <p:ext uri="{BB962C8B-B14F-4D97-AF65-F5344CB8AC3E}">
        <p14:creationId xmlns:p14="http://schemas.microsoft.com/office/powerpoint/2010/main" val="280289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4" name="Picture 13"/>
          <p:cNvPicPr>
            <a:picLocks noChangeAspect="1"/>
          </p:cNvPicPr>
          <p:nvPr userDrawn="1"/>
        </p:nvPicPr>
        <p:blipFill>
          <a:blip r:embed="rId3"/>
          <a:stretch>
            <a:fillRect/>
          </a:stretch>
        </p:blipFill>
        <p:spPr>
          <a:xfrm>
            <a:off x="648152" y="4336019"/>
            <a:ext cx="3592064" cy="1258604"/>
          </a:xfrm>
          <a:prstGeom prst="rect">
            <a:avLst/>
          </a:prstGeom>
        </p:spPr>
      </p:pic>
      <p:sp>
        <p:nvSpPr>
          <p:cNvPr id="8" name="TextBox 7"/>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9285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380996" indent="-380996">
              <a:buClr>
                <a:schemeClr val="bg2"/>
              </a:buClr>
              <a:buSzPct val="100000"/>
              <a:buFont typeface="Trebuchet MS" panose="020B0603020202020204" pitchFamily="34" charset="0"/>
              <a:buChar char="—"/>
              <a:defRPr sz="2222">
                <a:solidFill>
                  <a:schemeClr val="bg1"/>
                </a:solidFill>
              </a:defRPr>
            </a:lvl1pPr>
            <a:lvl2pPr marL="952490" indent="-317497">
              <a:buClr>
                <a:schemeClr val="bg2"/>
              </a:buClr>
              <a:buSzPct val="100000"/>
              <a:buFont typeface="Trebuchet MS" panose="020B0603020202020204" pitchFamily="34" charset="0"/>
              <a:buChar char="—"/>
              <a:defRPr sz="2000">
                <a:solidFill>
                  <a:schemeClr val="bg1"/>
                </a:solidFill>
              </a:defRPr>
            </a:lvl2pPr>
            <a:lvl3pPr marL="1527513" indent="-317497">
              <a:buClr>
                <a:schemeClr val="bg2"/>
              </a:buClr>
              <a:buSzPct val="100000"/>
              <a:buFont typeface="Trebuchet MS" panose="020B0603020202020204" pitchFamily="34" charset="0"/>
              <a:buChar char="—"/>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7495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54555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57708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093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E954CD-10D3-4DCD-A961-200172CB05FB}"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1794299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800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0139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33183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3076" t="22534" r="63759" b="-9037"/>
          <a:stretch/>
        </p:blipFill>
        <p:spPr>
          <a:xfrm flipH="1">
            <a:off x="0" y="0"/>
            <a:ext cx="12192000" cy="6858000"/>
          </a:xfrm>
          <a:prstGeom prst="rect">
            <a:avLst/>
          </a:prstGeom>
        </p:spPr>
      </p:pic>
      <p:sp>
        <p:nvSpPr>
          <p:cNvPr id="6" name="Rectangle 5"/>
          <p:cNvSpPr/>
          <p:nvPr userDrawn="1"/>
        </p:nvSpPr>
        <p:spPr>
          <a:xfrm flipH="1" flipV="1">
            <a:off x="0" y="0"/>
            <a:ext cx="12192000" cy="6858000"/>
          </a:xfrm>
          <a:prstGeom prst="rect">
            <a:avLst/>
          </a:prstGeom>
          <a:gradFill>
            <a:gsLst>
              <a:gs pos="40000">
                <a:schemeClr val="tx1"/>
              </a:gs>
              <a:gs pos="100000">
                <a:schemeClr val="tx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p:cNvSpPr/>
          <p:nvPr userDrawn="1"/>
        </p:nvSpPr>
        <p:spPr>
          <a:xfrm flipH="1" flipV="1">
            <a:off x="0" y="0"/>
            <a:ext cx="12192000" cy="6858000"/>
          </a:xfrm>
          <a:prstGeom prst="rect">
            <a:avLst/>
          </a:prstGeom>
          <a:gradFill>
            <a:gsLst>
              <a:gs pos="0">
                <a:schemeClr val="tx1"/>
              </a:gs>
              <a:gs pos="100000">
                <a:schemeClr val="tx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38097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15600" y="593367"/>
            <a:ext cx="11360800" cy="763600"/>
          </a:xfrm>
          <a:prstGeom prst="rect">
            <a:avLst/>
          </a:prstGeom>
        </p:spPr>
        <p:txBody>
          <a:bodyPr lIns="91440" tIns="91440" rIns="91440" bIns="91440"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415600" y="1536633"/>
            <a:ext cx="11360800" cy="4555200"/>
          </a:xfrm>
          <a:prstGeom prst="rect">
            <a:avLst/>
          </a:prstGeom>
        </p:spPr>
        <p:txBody>
          <a:bodyPr lIns="91440" tIns="91440" rIns="91440" bIns="9144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sldNum" idx="12"/>
          </p:nvPr>
        </p:nvSpPr>
        <p:spPr>
          <a:xfrm>
            <a:off x="10659593" y="6271500"/>
            <a:ext cx="731600" cy="524800"/>
          </a:xfrm>
          <a:prstGeom prst="rect">
            <a:avLst/>
          </a:prstGeom>
          <a:noFill/>
          <a:ln>
            <a:noFill/>
          </a:ln>
        </p:spPr>
        <p:txBody>
          <a:bodyPr lIns="109710" tIns="109710" rIns="109710" bIns="109710" anchor="ctr" anchorCtr="0">
            <a:noAutofit/>
          </a:bodyPr>
          <a:lstStyle>
            <a:lvl1pPr>
              <a:defRPr>
                <a:solidFill>
                  <a:schemeClr val="bg1"/>
                </a:solidFill>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2799155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535180" y="932542"/>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177" y="2808047"/>
            <a:ext cx="1807412" cy="389833"/>
          </a:xfrm>
          <a:prstGeom prst="rect">
            <a:avLst/>
          </a:prstGeom>
        </p:spPr>
      </p:pic>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4">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4"/>
          <p:cNvSpPr>
            <a:spLocks noGrp="1" noChangeArrowheads="1"/>
          </p:cNvSpPr>
          <p:nvPr>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10" name="Title 304"/>
          <p:cNvSpPr>
            <a:spLocks noGrp="1"/>
          </p:cNvSpPr>
          <p:nvPr>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188186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671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0"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5793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06070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2"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2" y="2336705"/>
            <a:ext cx="6562037"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2" y="1314816"/>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2352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E954CD-10D3-4DCD-A961-200172CB05FB}"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27849637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9304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48160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2" y="2346292"/>
            <a:ext cx="5494514"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8" y="2346292"/>
            <a:ext cx="5494513"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4"/>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15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9"/>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Tree>
    <p:extLst>
      <p:ext uri="{BB962C8B-B14F-4D97-AF65-F5344CB8AC3E}">
        <p14:creationId xmlns:p14="http://schemas.microsoft.com/office/powerpoint/2010/main" val="12655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65315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a:t>Click to edit Master title style</a:t>
            </a:r>
            <a:endParaRPr lang="en-US" dirty="0"/>
          </a:p>
        </p:txBody>
      </p:sp>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19430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265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285313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147244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5" name="Shape 25"/>
          <p:cNvSpPr txBox="1">
            <a:spLocks noGrp="1"/>
          </p:cNvSpPr>
          <p:nvPr>
            <p:ph type="body" idx="1"/>
          </p:nvPr>
        </p:nvSpPr>
        <p:spPr>
          <a:xfrm>
            <a:off x="574167" y="2336704"/>
            <a:ext cx="11054000" cy="4131999"/>
          </a:xfrm>
          <a:prstGeom prst="rect">
            <a:avLst/>
          </a:prstGeom>
          <a:noFill/>
          <a:ln>
            <a:noFill/>
          </a:ln>
        </p:spPr>
        <p:txBody>
          <a:bodyPr lIns="91425" tIns="91425" rIns="91425" bIns="91425" anchor="t" anchorCtr="0"/>
          <a:lstStyle>
            <a:lvl1pPr marL="380996" marR="0" lvl="0" indent="-98777" algn="l" rtl="0">
              <a:lnSpc>
                <a:spcPct val="90000"/>
              </a:lnSpc>
              <a:spcBef>
                <a:spcPts val="1000"/>
              </a:spcBef>
              <a:spcAft>
                <a:spcPts val="1000"/>
              </a:spcAft>
              <a:buClr>
                <a:schemeClr val="dk1"/>
              </a:buClr>
              <a:buSzPct val="100000"/>
              <a:buFont typeface="Trebuchet MS"/>
              <a:buChar char="—"/>
              <a:defRPr sz="2222" b="0" i="0" u="none" strike="noStrike" cap="none">
                <a:solidFill>
                  <a:schemeClr val="dk2"/>
                </a:solidFill>
                <a:latin typeface="Trebuchet MS"/>
                <a:ea typeface="Trebuchet MS"/>
                <a:cs typeface="Trebuchet MS"/>
                <a:sym typeface="Trebuchet MS"/>
              </a:defRPr>
            </a:lvl1pPr>
            <a:lvl2pPr marL="952490" marR="0" lvl="1" indent="-63499" algn="l" rtl="0">
              <a:lnSpc>
                <a:spcPct val="90000"/>
              </a:lnSpc>
              <a:spcBef>
                <a:spcPts val="1000"/>
              </a:spcBef>
              <a:spcAft>
                <a:spcPts val="10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2pPr>
            <a:lvl3pPr marL="1527513" marR="0" lvl="2" indent="-102305" algn="l" rtl="0">
              <a:lnSpc>
                <a:spcPct val="90000"/>
              </a:lnSpc>
              <a:spcBef>
                <a:spcPts val="1000"/>
              </a:spcBef>
              <a:spcAft>
                <a:spcPts val="1000"/>
              </a:spcAft>
              <a:buClr>
                <a:schemeClr val="dk1"/>
              </a:buClr>
              <a:buSzPct val="100000"/>
              <a:buFont typeface="Trebuchet MS"/>
              <a:buChar char="—"/>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6" name="Shape 26"/>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69882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E954CD-10D3-4DCD-A961-200172CB05FB}" type="datetimeFigureOut">
              <a:rPr lang="en-US" smtClean="0"/>
              <a:t>11/19/2018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2091524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Quote and Segue">
    <p:spTree>
      <p:nvGrpSpPr>
        <p:cNvPr id="1" name="Shape 61"/>
        <p:cNvGrpSpPr/>
        <p:nvPr/>
      </p:nvGrpSpPr>
      <p:grpSpPr>
        <a:xfrm>
          <a:off x="0" y="0"/>
          <a:ext cx="0" cy="0"/>
          <a:chOff x="0" y="0"/>
          <a:chExt cx="0" cy="0"/>
        </a:xfrm>
      </p:grpSpPr>
      <p:sp>
        <p:nvSpPr>
          <p:cNvPr id="62" name="Shape 62"/>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63" name="Shape 63"/>
          <p:cNvPicPr preferRelativeResize="0"/>
          <p:nvPr/>
        </p:nvPicPr>
        <p:blipFill rotWithShape="1">
          <a:blip r:embed="rId2" cstate="screen">
            <a:alphaModFix/>
            <a:extLst>
              <a:ext uri="{28A0092B-C50C-407E-A947-70E740481C1C}">
                <a14:useLocalDpi xmlns:a14="http://schemas.microsoft.com/office/drawing/2010/main"/>
              </a:ext>
            </a:extLst>
          </a:blip>
          <a:srcRect l="-36068" b="-11667"/>
          <a:stretch/>
        </p:blipFill>
        <p:spPr>
          <a:xfrm flipH="1">
            <a:off x="1" y="1"/>
            <a:ext cx="12191999" cy="6857999"/>
          </a:xfrm>
          <a:prstGeom prst="rect">
            <a:avLst/>
          </a:prstGeom>
          <a:noFill/>
          <a:ln>
            <a:noFill/>
          </a:ln>
        </p:spPr>
      </p:pic>
      <p:sp>
        <p:nvSpPr>
          <p:cNvPr id="64" name="Shape 64"/>
          <p:cNvSpPr/>
          <p:nvPr/>
        </p:nvSpPr>
        <p:spPr>
          <a:xfrm rot="10800000">
            <a:off x="1" y="1"/>
            <a:ext cx="12191999" cy="6857999"/>
          </a:xfrm>
          <a:prstGeom prst="rect">
            <a:avLst/>
          </a:prstGeom>
          <a:gradFill>
            <a:gsLst>
              <a:gs pos="0">
                <a:schemeClr val="lt1"/>
              </a:gs>
              <a:gs pos="40000">
                <a:schemeClr val="lt1"/>
              </a:gs>
              <a:gs pos="100000">
                <a:srgbClr val="FFFFFF">
                  <a:alpha val="0"/>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65" name="Shape 65"/>
          <p:cNvSpPr/>
          <p:nvPr/>
        </p:nvSpPr>
        <p:spPr>
          <a:xfrm rot="10800000">
            <a:off x="1" y="1"/>
            <a:ext cx="12191999" cy="6857999"/>
          </a:xfrm>
          <a:prstGeom prst="rect">
            <a:avLst/>
          </a:prstGeom>
          <a:gradFill>
            <a:gsLst>
              <a:gs pos="0">
                <a:schemeClr val="lt1"/>
              </a:gs>
              <a:gs pos="100000">
                <a:srgbClr val="FFFFFF">
                  <a:alpha val="29411"/>
                </a:srgbClr>
              </a:gs>
            </a:gsLst>
            <a:lin ang="540001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66" name="Shape 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Tree>
    <p:extLst>
      <p:ext uri="{BB962C8B-B14F-4D97-AF65-F5344CB8AC3E}">
        <p14:creationId xmlns:p14="http://schemas.microsoft.com/office/powerpoint/2010/main" val="19578296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74" name="Shape 74"/>
          <p:cNvSpPr txBox="1">
            <a:spLocks noGrp="1"/>
          </p:cNvSpPr>
          <p:nvPr>
            <p:ph type="body" idx="1"/>
          </p:nvPr>
        </p:nvSpPr>
        <p:spPr>
          <a:xfrm>
            <a:off x="574167" y="2336704"/>
            <a:ext cx="11054000" cy="41319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5" name="Shape 75"/>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6" name="Shape 76"/>
          <p:cNvSpPr/>
          <p:nvPr/>
        </p:nvSpPr>
        <p:spPr>
          <a:xfrm>
            <a:off x="7833031" y="6424130"/>
            <a:ext cx="3070000" cy="275666"/>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3615000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82"/>
        <p:cNvGrpSpPr/>
        <p:nvPr/>
      </p:nvGrpSpPr>
      <p:grpSpPr>
        <a:xfrm>
          <a:off x="0" y="0"/>
          <a:ext cx="0" cy="0"/>
          <a:chOff x="0" y="0"/>
          <a:chExt cx="0" cy="0"/>
        </a:xfrm>
      </p:grpSpPr>
      <p:sp>
        <p:nvSpPr>
          <p:cNvPr id="83" name="Shape 83"/>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84" name="Shape 84"/>
          <p:cNvSpPr txBox="1">
            <a:spLocks noGrp="1"/>
          </p:cNvSpPr>
          <p:nvPr>
            <p:ph type="title"/>
          </p:nvPr>
        </p:nvSpPr>
        <p:spPr>
          <a:xfrm>
            <a:off x="1726105" y="5947367"/>
            <a:ext cx="8739667" cy="410332"/>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85" name="Shape 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5" y="5713474"/>
            <a:ext cx="8384666" cy="115666"/>
          </a:xfrm>
          <a:prstGeom prst="rect">
            <a:avLst/>
          </a:prstGeom>
          <a:noFill/>
          <a:ln>
            <a:noFill/>
          </a:ln>
        </p:spPr>
      </p:pic>
    </p:spTree>
    <p:extLst>
      <p:ext uri="{BB962C8B-B14F-4D97-AF65-F5344CB8AC3E}">
        <p14:creationId xmlns:p14="http://schemas.microsoft.com/office/powerpoint/2010/main" val="9148573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86"/>
        <p:cNvGrpSpPr/>
        <p:nvPr/>
      </p:nvGrpSpPr>
      <p:grpSpPr>
        <a:xfrm>
          <a:off x="0" y="0"/>
          <a:ext cx="0" cy="0"/>
          <a:chOff x="0" y="0"/>
          <a:chExt cx="0" cy="0"/>
        </a:xfrm>
      </p:grpSpPr>
      <p:sp>
        <p:nvSpPr>
          <p:cNvPr id="87" name="Shape 87"/>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88" name="Shape 88"/>
          <p:cNvSpPr txBox="1">
            <a:spLocks noGrp="1"/>
          </p:cNvSpPr>
          <p:nvPr>
            <p:ph type="title"/>
          </p:nvPr>
        </p:nvSpPr>
        <p:spPr>
          <a:xfrm>
            <a:off x="553719" y="5743859"/>
            <a:ext cx="11084667" cy="594999"/>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0313687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566930" y="1137179"/>
            <a:ext cx="10169286" cy="529442"/>
          </a:xfrm>
          <a:prstGeom prst="rect">
            <a:avLst/>
          </a:prstGeom>
          <a:noFill/>
          <a:ln>
            <a:noFill/>
          </a:ln>
        </p:spPr>
        <p:txBody>
          <a:bodyPr lIns="91425" tIns="91425" rIns="91425" bIns="91425" anchor="ctr"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02" name="Shape 102"/>
          <p:cNvSpPr txBox="1">
            <a:spLocks noGrp="1"/>
          </p:cNvSpPr>
          <p:nvPr>
            <p:ph type="body" idx="1"/>
          </p:nvPr>
        </p:nvSpPr>
        <p:spPr>
          <a:xfrm>
            <a:off x="1552620" y="1831659"/>
            <a:ext cx="10169286" cy="4342110"/>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5996765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Agenda">
    <p:spTree>
      <p:nvGrpSpPr>
        <p:cNvPr id="1" name="Shape 103"/>
        <p:cNvGrpSpPr/>
        <p:nvPr/>
      </p:nvGrpSpPr>
      <p:grpSpPr>
        <a:xfrm>
          <a:off x="0" y="0"/>
          <a:ext cx="0" cy="0"/>
          <a:chOff x="0" y="0"/>
          <a:chExt cx="0" cy="0"/>
        </a:xfrm>
      </p:grpSpPr>
      <p:sp>
        <p:nvSpPr>
          <p:cNvPr id="104" name="Shape 104"/>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05" name="Shape 10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06" name="Shape 106"/>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5593237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23"/>
        <p:cNvGrpSpPr/>
        <p:nvPr/>
      </p:nvGrpSpPr>
      <p:grpSpPr>
        <a:xfrm>
          <a:off x="0" y="0"/>
          <a:ext cx="0" cy="0"/>
          <a:chOff x="0" y="0"/>
          <a:chExt cx="0" cy="0"/>
        </a:xfrm>
      </p:grpSpPr>
      <p:grpSp>
        <p:nvGrpSpPr>
          <p:cNvPr id="124" name="Shape 124"/>
          <p:cNvGrpSpPr/>
          <p:nvPr/>
        </p:nvGrpSpPr>
        <p:grpSpPr>
          <a:xfrm>
            <a:off x="6335999" y="-42689"/>
            <a:ext cx="5920039" cy="6914811"/>
            <a:chOff x="5702400" y="-38420"/>
            <a:chExt cx="5328035" cy="6223330"/>
          </a:xfrm>
        </p:grpSpPr>
        <p:grpSp>
          <p:nvGrpSpPr>
            <p:cNvPr id="125" name="Shape 125"/>
            <p:cNvGrpSpPr/>
            <p:nvPr/>
          </p:nvGrpSpPr>
          <p:grpSpPr>
            <a:xfrm>
              <a:off x="5702400" y="-38420"/>
              <a:ext cx="5292000" cy="6223330"/>
              <a:chOff x="5702400" y="-38420"/>
              <a:chExt cx="5292000" cy="6223330"/>
            </a:xfrm>
          </p:grpSpPr>
          <p:sp>
            <p:nvSpPr>
              <p:cNvPr id="126" name="Shape 126"/>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7" name="Shape 127"/>
              <p:cNvCxnSpPr>
                <a:stCxn id="128"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128" name="Shape 128"/>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9" name="Shape 129"/>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130" name="Shape 130"/>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31" name="Shape 131"/>
            <p:cNvCxnSpPr>
              <a:stCxn id="128"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132" name="Shape 1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33" name="Shape 133"/>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34" name="Shape 134"/>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35" name="Shape 135"/>
          <p:cNvGrpSpPr/>
          <p:nvPr/>
        </p:nvGrpSpPr>
        <p:grpSpPr>
          <a:xfrm>
            <a:off x="734945" y="6257388"/>
            <a:ext cx="1160471" cy="390533"/>
            <a:chOff x="2604423" y="247812"/>
            <a:chExt cx="1379963" cy="464399"/>
          </a:xfrm>
        </p:grpSpPr>
        <p:pic>
          <p:nvPicPr>
            <p:cNvPr id="136" name="Shape 1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37" name="Shape 13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38" name="Shape 13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39" name="Shape 139"/>
          <p:cNvSpPr txBox="1">
            <a:spLocks noGrp="1"/>
          </p:cNvSpPr>
          <p:nvPr>
            <p:ph type="subTitle" idx="1"/>
          </p:nvPr>
        </p:nvSpPr>
        <p:spPr>
          <a:xfrm>
            <a:off x="762338" y="3392306"/>
            <a:ext cx="9667451" cy="379591"/>
          </a:xfrm>
          <a:prstGeom prst="rect">
            <a:avLst/>
          </a:prstGeom>
          <a:noFill/>
          <a:ln>
            <a:noFill/>
          </a:ln>
        </p:spPr>
        <p:txBody>
          <a:bodyPr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0" name="Shape 140"/>
          <p:cNvSpPr txBox="1">
            <a:spLocks noGrp="1"/>
          </p:cNvSpPr>
          <p:nvPr>
            <p:ph type="title"/>
          </p:nvPr>
        </p:nvSpPr>
        <p:spPr>
          <a:xfrm>
            <a:off x="718795" y="2320878"/>
            <a:ext cx="971037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1" name="Shape 141"/>
          <p:cNvSpPr txBox="1"/>
          <p:nvPr/>
        </p:nvSpPr>
        <p:spPr>
          <a:xfrm>
            <a:off x="801153" y="1578295"/>
            <a:ext cx="2432677" cy="233398"/>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Date| Location</a:t>
            </a:r>
          </a:p>
        </p:txBody>
      </p:sp>
    </p:spTree>
    <p:extLst>
      <p:ext uri="{BB962C8B-B14F-4D97-AF65-F5344CB8AC3E}">
        <p14:creationId xmlns:p14="http://schemas.microsoft.com/office/powerpoint/2010/main" val="34905086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4" name="Shape 144"/>
          <p:cNvSpPr txBox="1">
            <a:spLocks noGrp="1"/>
          </p:cNvSpPr>
          <p:nvPr>
            <p:ph type="body" idx="1"/>
          </p:nvPr>
        </p:nvSpPr>
        <p:spPr>
          <a:xfrm>
            <a:off x="574167" y="2336704"/>
            <a:ext cx="11054080" cy="413213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5" name="Shape 145"/>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6" name="Shape 146"/>
          <p:cNvSpPr/>
          <p:nvPr/>
        </p:nvSpPr>
        <p:spPr>
          <a:xfrm>
            <a:off x="7833031" y="6424130"/>
            <a:ext cx="3069851" cy="275711"/>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6308426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154"/>
        <p:cNvGrpSpPr/>
        <p:nvPr/>
      </p:nvGrpSpPr>
      <p:grpSpPr>
        <a:xfrm>
          <a:off x="0" y="0"/>
          <a:ext cx="0" cy="0"/>
          <a:chOff x="0" y="0"/>
          <a:chExt cx="0" cy="0"/>
        </a:xfrm>
      </p:grpSpPr>
      <p:grpSp>
        <p:nvGrpSpPr>
          <p:cNvPr id="155" name="Shape 155"/>
          <p:cNvGrpSpPr/>
          <p:nvPr/>
        </p:nvGrpSpPr>
        <p:grpSpPr>
          <a:xfrm>
            <a:off x="-13122" y="1"/>
            <a:ext cx="583540" cy="6857999"/>
            <a:chOff x="-11810" y="0"/>
            <a:chExt cx="525186" cy="6172199"/>
          </a:xfrm>
        </p:grpSpPr>
        <p:pic>
          <p:nvPicPr>
            <p:cNvPr id="156" name="Shape 15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157" name="Shape 157"/>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58" name="Shape 158"/>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159" name="Shape 159"/>
          <p:cNvSpPr/>
          <p:nvPr/>
        </p:nvSpPr>
        <p:spPr>
          <a:xfrm>
            <a:off x="10490504" y="1"/>
            <a:ext cx="1701494"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0" name="Shape 160"/>
          <p:cNvSpPr txBox="1">
            <a:spLocks noGrp="1"/>
          </p:cNvSpPr>
          <p:nvPr>
            <p:ph type="title"/>
          </p:nvPr>
        </p:nvSpPr>
        <p:spPr>
          <a:xfrm>
            <a:off x="553719" y="703917"/>
            <a:ext cx="6580129" cy="68736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61" name="Shape 161"/>
          <p:cNvSpPr txBox="1">
            <a:spLocks noGrp="1"/>
          </p:cNvSpPr>
          <p:nvPr>
            <p:ph type="body" idx="1"/>
          </p:nvPr>
        </p:nvSpPr>
        <p:spPr>
          <a:xfrm>
            <a:off x="568960" y="2336703"/>
            <a:ext cx="6562037"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62" name="Shape 162"/>
          <p:cNvSpPr txBox="1">
            <a:spLocks noGrp="1"/>
          </p:cNvSpPr>
          <p:nvPr>
            <p:ph type="body" idx="2"/>
          </p:nvPr>
        </p:nvSpPr>
        <p:spPr>
          <a:xfrm>
            <a:off x="553719" y="1314814"/>
            <a:ext cx="6580129"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63" name="Shape 1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64" name="Shape 164"/>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8197139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169"/>
        <p:cNvGrpSpPr/>
        <p:nvPr/>
      </p:nvGrpSpPr>
      <p:grpSpPr>
        <a:xfrm>
          <a:off x="0" y="0"/>
          <a:ext cx="0" cy="0"/>
          <a:chOff x="0" y="0"/>
          <a:chExt cx="0" cy="0"/>
        </a:xfrm>
      </p:grpSpPr>
      <p:sp>
        <p:nvSpPr>
          <p:cNvPr id="170" name="Shape 170"/>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71" name="Shape 171"/>
          <p:cNvSpPr txBox="1">
            <a:spLocks noGrp="1"/>
          </p:cNvSpPr>
          <p:nvPr>
            <p:ph type="title"/>
          </p:nvPr>
        </p:nvSpPr>
        <p:spPr>
          <a:xfrm>
            <a:off x="553719" y="5743860"/>
            <a:ext cx="11084559" cy="595034"/>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974197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E954CD-10D3-4DCD-A961-200172CB05FB}" type="datetimeFigureOut">
              <a:rPr lang="en-US" smtClean="0"/>
              <a:t>11/19/2018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40892903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losing Slide">
    <p:bg>
      <p:bgPr>
        <a:solidFill>
          <a:schemeClr val="lt1"/>
        </a:solidFill>
        <a:effectLst/>
      </p:bgPr>
    </p:bg>
    <p:spTree>
      <p:nvGrpSpPr>
        <p:cNvPr id="1" name="Shape 503"/>
        <p:cNvGrpSpPr/>
        <p:nvPr/>
      </p:nvGrpSpPr>
      <p:grpSpPr>
        <a:xfrm>
          <a:off x="0" y="0"/>
          <a:ext cx="0" cy="0"/>
          <a:chOff x="0" y="0"/>
          <a:chExt cx="0" cy="0"/>
        </a:xfrm>
      </p:grpSpPr>
      <p:pic>
        <p:nvPicPr>
          <p:cNvPr id="504" name="Shape 504"/>
          <p:cNvPicPr preferRelativeResize="0"/>
          <p:nvPr/>
        </p:nvPicPr>
        <p:blipFill rotWithShape="1">
          <a:blip r:embed="rId2" cstate="screen">
            <a:alphaModFix/>
            <a:extLst>
              <a:ext uri="{28A0092B-C50C-407E-A947-70E740481C1C}">
                <a14:useLocalDpi xmlns:a14="http://schemas.microsoft.com/office/drawing/2010/main"/>
              </a:ext>
            </a:extLst>
          </a:blip>
          <a:srcRect l="-21751" b="-226"/>
          <a:stretch/>
        </p:blipFill>
        <p:spPr>
          <a:xfrm>
            <a:off x="0" y="0"/>
            <a:ext cx="12191998" cy="6602777"/>
          </a:xfrm>
          <a:prstGeom prst="rect">
            <a:avLst/>
          </a:prstGeom>
          <a:noFill/>
          <a:ln>
            <a:noFill/>
          </a:ln>
        </p:spPr>
      </p:pic>
      <p:sp>
        <p:nvSpPr>
          <p:cNvPr id="505" name="Shape 505"/>
          <p:cNvSpPr/>
          <p:nvPr/>
        </p:nvSpPr>
        <p:spPr>
          <a:xfrm rot="10800000" flipH="1">
            <a:off x="0" y="1"/>
            <a:ext cx="12191998" cy="6857999"/>
          </a:xfrm>
          <a:prstGeom prst="rect">
            <a:avLst/>
          </a:prstGeom>
          <a:gradFill>
            <a:gsLst>
              <a:gs pos="0">
                <a:schemeClr val="lt1"/>
              </a:gs>
              <a:gs pos="34000">
                <a:schemeClr val="lt1"/>
              </a:gs>
              <a:gs pos="100000">
                <a:srgbClr val="FFFFFF">
                  <a:alpha val="34117"/>
                </a:srgbClr>
              </a:gs>
            </a:gsLst>
            <a:lin ang="3000000" scaled="0"/>
          </a:gradFill>
          <a:ln>
            <a:noFill/>
          </a:ln>
        </p:spPr>
        <p:txBody>
          <a:bodyPr lIns="101583" tIns="50750" rIns="101583" bIns="5075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506" name="Shape 50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4336020"/>
            <a:ext cx="3592062" cy="1258603"/>
          </a:xfrm>
          <a:prstGeom prst="rect">
            <a:avLst/>
          </a:prstGeom>
          <a:noFill/>
          <a:ln>
            <a:noFill/>
          </a:ln>
        </p:spPr>
      </p:pic>
      <p:sp>
        <p:nvSpPr>
          <p:cNvPr id="507" name="Shape 507"/>
          <p:cNvSpPr txBox="1"/>
          <p:nvPr/>
        </p:nvSpPr>
        <p:spPr>
          <a:xfrm>
            <a:off x="535169" y="5901099"/>
            <a:ext cx="3705199" cy="410400"/>
          </a:xfrm>
          <a:prstGeom prst="rect">
            <a:avLst/>
          </a:prstGeom>
          <a:noFill/>
          <a:ln>
            <a:noFill/>
          </a:ln>
        </p:spPr>
        <p:txBody>
          <a:bodyPr lIns="101583" tIns="50750" rIns="101583" bIns="50750"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67"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4804870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56"/>
        <p:cNvGrpSpPr/>
        <p:nvPr/>
      </p:nvGrpSpPr>
      <p:grpSpPr>
        <a:xfrm>
          <a:off x="0" y="0"/>
          <a:ext cx="0" cy="0"/>
          <a:chOff x="0" y="0"/>
          <a:chExt cx="0" cy="0"/>
        </a:xfrm>
      </p:grpSpPr>
      <p:sp>
        <p:nvSpPr>
          <p:cNvPr id="57" name="Shape 57"/>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58" name="Shape 58"/>
          <p:cNvPicPr preferRelativeResize="0"/>
          <p:nvPr/>
        </p:nvPicPr>
        <p:blipFill rotWithShape="1">
          <a:blip r:embed="rId2" cstate="screen">
            <a:alphaModFix/>
            <a:extLst>
              <a:ext uri="{28A0092B-C50C-407E-A947-70E740481C1C}">
                <a14:useLocalDpi xmlns:a14="http://schemas.microsoft.com/office/drawing/2010/main"/>
              </a:ext>
            </a:extLst>
          </a:blip>
          <a:srcRect l="-12688" b="-5541"/>
          <a:stretch/>
        </p:blipFill>
        <p:spPr>
          <a:xfrm rot="10800000" flipH="1">
            <a:off x="1" y="1"/>
            <a:ext cx="12191999" cy="6857999"/>
          </a:xfrm>
          <a:prstGeom prst="rect">
            <a:avLst/>
          </a:prstGeom>
          <a:noFill/>
          <a:ln>
            <a:noFill/>
          </a:ln>
        </p:spPr>
      </p:pic>
      <p:sp>
        <p:nvSpPr>
          <p:cNvPr id="59" name="Shape 59"/>
          <p:cNvSpPr/>
          <p:nvPr/>
        </p:nvSpPr>
        <p:spPr>
          <a:xfrm>
            <a:off x="1" y="1"/>
            <a:ext cx="12191999" cy="6857999"/>
          </a:xfrm>
          <a:prstGeom prst="rect">
            <a:avLst/>
          </a:prstGeom>
          <a:gradFill>
            <a:gsLst>
              <a:gs pos="0">
                <a:schemeClr val="lt2"/>
              </a:gs>
              <a:gs pos="40000">
                <a:schemeClr val="lt2"/>
              </a:gs>
              <a:gs pos="100000">
                <a:srgbClr val="76B900">
                  <a:alpha val="0"/>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60" name="Shape 60"/>
          <p:cNvSpPr/>
          <p:nvPr/>
        </p:nvSpPr>
        <p:spPr>
          <a:xfrm>
            <a:off x="1" y="1"/>
            <a:ext cx="12191999" cy="6857999"/>
          </a:xfrm>
          <a:prstGeom prst="rect">
            <a:avLst/>
          </a:prstGeom>
          <a:gradFill>
            <a:gsLst>
              <a:gs pos="0">
                <a:schemeClr val="lt2"/>
              </a:gs>
              <a:gs pos="100000">
                <a:srgbClr val="76B900">
                  <a:alpha val="29411"/>
                </a:srgbClr>
              </a:gs>
            </a:gsLst>
            <a:lin ang="540001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428676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2_Title Slide - Images">
    <p:bg>
      <p:bgPr>
        <a:solidFill>
          <a:schemeClr val="lt1"/>
        </a:solidFill>
        <a:effectLst/>
      </p:bgPr>
    </p:bg>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2191999" cy="6602667"/>
          </a:xfrm>
          <a:prstGeom prst="rect">
            <a:avLst/>
          </a:prstGeom>
          <a:noFill/>
          <a:ln>
            <a:noFill/>
          </a:ln>
        </p:spPr>
      </p:pic>
      <p:sp>
        <p:nvSpPr>
          <p:cNvPr id="18" name="Shape 18"/>
          <p:cNvSpPr/>
          <p:nvPr/>
        </p:nvSpPr>
        <p:spPr>
          <a:xfrm rot="10800000" flipH="1">
            <a:off x="1" y="1"/>
            <a:ext cx="12191999" cy="6857999"/>
          </a:xfrm>
          <a:prstGeom prst="rect">
            <a:avLst/>
          </a:prstGeom>
          <a:gradFill>
            <a:gsLst>
              <a:gs pos="0">
                <a:schemeClr val="lt1"/>
              </a:gs>
              <a:gs pos="34000">
                <a:schemeClr val="lt1"/>
              </a:gs>
              <a:gs pos="100000">
                <a:srgbClr val="FFFFFF">
                  <a:alpha val="34509"/>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9" name="Shape 19"/>
          <p:cNvSpPr txBox="1">
            <a:spLocks noGrp="1"/>
          </p:cNvSpPr>
          <p:nvPr>
            <p:ph type="subTitle" idx="1"/>
          </p:nvPr>
        </p:nvSpPr>
        <p:spPr>
          <a:xfrm>
            <a:off x="545524" y="5124780"/>
            <a:ext cx="6730000" cy="41033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Font typeface="Trebuchet MS"/>
              <a:buNone/>
              <a:defRPr sz="2222" b="0" i="0" u="none" strike="noStrike" cap="none">
                <a:solidFill>
                  <a:srgbClr val="595959"/>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 name="Shape 20"/>
          <p:cNvSpPr txBox="1">
            <a:spLocks noGrp="1"/>
          </p:cNvSpPr>
          <p:nvPr>
            <p:ph type="title"/>
          </p:nvPr>
        </p:nvSpPr>
        <p:spPr>
          <a:xfrm>
            <a:off x="545524" y="3816230"/>
            <a:ext cx="6730000" cy="10920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lt2"/>
              </a:buClr>
              <a:buFont typeface="Trebuchet MS"/>
              <a:buNone/>
              <a:defRPr sz="4889" b="1" i="0" u="none" strike="noStrike" cap="none">
                <a:solidFill>
                  <a:schemeClr val="lt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cxnSp>
        <p:nvCxnSpPr>
          <p:cNvPr id="21" name="Shape 21"/>
          <p:cNvCxnSpPr/>
          <p:nvPr/>
        </p:nvCxnSpPr>
        <p:spPr>
          <a:xfrm>
            <a:off x="648153" y="4989988"/>
            <a:ext cx="6062999" cy="0"/>
          </a:xfrm>
          <a:prstGeom prst="straightConnector1">
            <a:avLst/>
          </a:prstGeom>
          <a:noFill/>
          <a:ln w="9525" cap="rnd" cmpd="sng">
            <a:solidFill>
              <a:schemeClr val="accent4"/>
            </a:solidFill>
            <a:prstDash val="solid"/>
            <a:round/>
            <a:headEnd type="none" w="med" len="med"/>
            <a:tailEnd type="none" w="med" len="med"/>
          </a:ln>
        </p:spPr>
      </p:cxnSp>
      <p:pic>
        <p:nvPicPr>
          <p:cNvPr id="22" name="Shape 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536956"/>
            <a:ext cx="2538333" cy="889332"/>
          </a:xfrm>
          <a:prstGeom prst="rect">
            <a:avLst/>
          </a:prstGeom>
          <a:noFill/>
          <a:ln>
            <a:noFill/>
          </a:ln>
        </p:spPr>
      </p:pic>
    </p:spTree>
    <p:extLst>
      <p:ext uri="{BB962C8B-B14F-4D97-AF65-F5344CB8AC3E}">
        <p14:creationId xmlns:p14="http://schemas.microsoft.com/office/powerpoint/2010/main" val="17271186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37"/>
        <p:cNvGrpSpPr/>
        <p:nvPr/>
      </p:nvGrpSpPr>
      <p:grpSpPr>
        <a:xfrm>
          <a:off x="0" y="0"/>
          <a:ext cx="0" cy="0"/>
          <a:chOff x="0" y="0"/>
          <a:chExt cx="0" cy="0"/>
        </a:xfrm>
      </p:grpSpPr>
      <p:sp>
        <p:nvSpPr>
          <p:cNvPr id="38" name="Shape 38"/>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39" name="Shape 39"/>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40" name="Shape 40"/>
          <p:cNvSpPr txBox="1">
            <a:spLocks noGrp="1"/>
          </p:cNvSpPr>
          <p:nvPr>
            <p:ph type="body" idx="1"/>
          </p:nvPr>
        </p:nvSpPr>
        <p:spPr>
          <a:xfrm>
            <a:off x="568960" y="2336704"/>
            <a:ext cx="11054000" cy="4104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41" name="Shape 41"/>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42" name="Shape 4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
        <p:nvSpPr>
          <p:cNvPr id="43" name="Shape 43"/>
          <p:cNvSpPr txBox="1"/>
          <p:nvPr/>
        </p:nvSpPr>
        <p:spPr>
          <a:xfrm>
            <a:off x="10586205" y="6483352"/>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2148583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94"/>
        <p:cNvGrpSpPr/>
        <p:nvPr/>
      </p:nvGrpSpPr>
      <p:grpSpPr>
        <a:xfrm>
          <a:off x="0" y="0"/>
          <a:ext cx="0" cy="0"/>
          <a:chOff x="0" y="0"/>
          <a:chExt cx="0" cy="0"/>
        </a:xfrm>
      </p:grpSpPr>
      <p:sp>
        <p:nvSpPr>
          <p:cNvPr id="95" name="Shape 95"/>
          <p:cNvSpPr/>
          <p:nvPr/>
        </p:nvSpPr>
        <p:spPr>
          <a:xfrm>
            <a:off x="1" y="1"/>
            <a:ext cx="12191999" cy="6857999"/>
          </a:xfrm>
          <a:prstGeom prst="rect">
            <a:avLst/>
          </a:prstGeom>
          <a:solidFill>
            <a:schemeClr val="lt2"/>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1849773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98" name="Shape 98"/>
          <p:cNvSpPr txBox="1">
            <a:spLocks noGrp="1"/>
          </p:cNvSpPr>
          <p:nvPr>
            <p:ph type="body" idx="1"/>
          </p:nvPr>
        </p:nvSpPr>
        <p:spPr>
          <a:xfrm>
            <a:off x="553719" y="1314814"/>
            <a:ext cx="11084559" cy="583847"/>
          </a:xfrm>
          <a:prstGeom prst="rect">
            <a:avLst/>
          </a:prstGeom>
          <a:noFill/>
          <a:ln>
            <a:noFill/>
          </a:ln>
        </p:spPr>
        <p:txBody>
          <a:bodyPr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99" name="Shape 99"/>
          <p:cNvSpPr txBox="1">
            <a:spLocks noGrp="1"/>
          </p:cNvSpPr>
          <p:nvPr>
            <p:ph type="body" idx="2"/>
          </p:nvPr>
        </p:nvSpPr>
        <p:spPr>
          <a:xfrm>
            <a:off x="574167" y="2336704"/>
            <a:ext cx="11054080" cy="4132137"/>
          </a:xfrm>
          <a:prstGeom prst="rect">
            <a:avLst/>
          </a:prstGeom>
          <a:noFill/>
          <a:ln>
            <a:noFill/>
          </a:ln>
        </p:spPr>
        <p:txBody>
          <a:bodyPr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400"/>
              <a:buFont typeface="Trebuchet MS"/>
              <a:buNone/>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6629276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566930" y="1137179"/>
            <a:ext cx="10169286" cy="529442"/>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02" name="Shape 102"/>
          <p:cNvSpPr txBox="1">
            <a:spLocks noGrp="1"/>
          </p:cNvSpPr>
          <p:nvPr>
            <p:ph type="body" idx="1"/>
          </p:nvPr>
        </p:nvSpPr>
        <p:spPr>
          <a:xfrm>
            <a:off x="1552620" y="1831659"/>
            <a:ext cx="10169286" cy="4342110"/>
          </a:xfrm>
          <a:prstGeom prst="rect">
            <a:avLst/>
          </a:prstGeom>
          <a:noFill/>
          <a:ln>
            <a:noFill/>
          </a:ln>
        </p:spPr>
        <p:txBody>
          <a:bodyPr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400"/>
              <a:buFont typeface="Trebuchet MS"/>
              <a:buNone/>
              <a:defRPr sz="1778" b="0" i="0" u="none" strike="noStrike" cap="none">
                <a:solidFill>
                  <a:schemeClr val="dk2"/>
                </a:solidFill>
                <a:latin typeface="Trebuchet MS"/>
                <a:ea typeface="Trebuchet MS"/>
                <a:cs typeface="Trebuchet MS"/>
                <a:sym typeface="Trebuchet MS"/>
              </a:defRPr>
            </a:lvl3pPr>
            <a:lvl4pPr marL="2031980" marR="0" lvl="3" indent="-395107" algn="l" rtl="0">
              <a:lnSpc>
                <a:spcPct val="100000"/>
              </a:lnSpc>
              <a:spcBef>
                <a:spcPts val="1000"/>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6155315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Only">
    <p:spTree>
      <p:nvGrpSpPr>
        <p:cNvPr id="1" name="Shape 107"/>
        <p:cNvGrpSpPr/>
        <p:nvPr/>
      </p:nvGrpSpPr>
      <p:grpSpPr>
        <a:xfrm>
          <a:off x="0" y="0"/>
          <a:ext cx="0" cy="0"/>
          <a:chOff x="0" y="0"/>
          <a:chExt cx="0" cy="0"/>
        </a:xfrm>
      </p:grpSpPr>
      <p:sp>
        <p:nvSpPr>
          <p:cNvPr id="108" name="Shape 108"/>
          <p:cNvSpPr/>
          <p:nvPr/>
        </p:nvSpPr>
        <p:spPr>
          <a:xfrm>
            <a:off x="10404817" y="1"/>
            <a:ext cx="178717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09" name="Shape 109"/>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pic>
        <p:nvPicPr>
          <p:cNvPr id="110" name="Shape 11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11" name="Shape 111"/>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Font typeface="Trebuchet MS"/>
                <a:buNone/>
              </a:pPr>
              <a:t>‹#›</a:t>
            </a:fld>
            <a:r>
              <a:rPr lang="en-US" sz="1167" b="0" i="0" u="none" strike="noStrike" cap="none">
                <a:solidFill>
                  <a:srgbClr val="12FEB6"/>
                </a:solidFill>
                <a:latin typeface="Questrial"/>
                <a:ea typeface="Questrial"/>
                <a:cs typeface="Questrial"/>
                <a:sym typeface="Questrial"/>
              </a:rPr>
              <a:t> </a:t>
            </a:r>
            <a:endParaRPr sz="2000"/>
          </a:p>
        </p:txBody>
      </p:sp>
    </p:spTree>
    <p:extLst>
      <p:ext uri="{BB962C8B-B14F-4D97-AF65-F5344CB8AC3E}">
        <p14:creationId xmlns:p14="http://schemas.microsoft.com/office/powerpoint/2010/main" val="9486654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Subtitle, and Two Content">
    <p:spTree>
      <p:nvGrpSpPr>
        <p:cNvPr id="1" name="Shape 112"/>
        <p:cNvGrpSpPr/>
        <p:nvPr/>
      </p:nvGrpSpPr>
      <p:grpSpPr>
        <a:xfrm>
          <a:off x="0" y="0"/>
          <a:ext cx="0" cy="0"/>
          <a:chOff x="0" y="0"/>
          <a:chExt cx="0" cy="0"/>
        </a:xfrm>
      </p:grpSpPr>
      <p:sp>
        <p:nvSpPr>
          <p:cNvPr id="113" name="Shape 113"/>
          <p:cNvSpPr/>
          <p:nvPr/>
        </p:nvSpPr>
        <p:spPr>
          <a:xfrm>
            <a:off x="10772047" y="6450203"/>
            <a:ext cx="1419951" cy="407797"/>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14" name="Shape 114"/>
          <p:cNvSpPr txBox="1">
            <a:spLocks noGrp="1"/>
          </p:cNvSpPr>
          <p:nvPr>
            <p:ph type="title"/>
          </p:nvPr>
        </p:nvSpPr>
        <p:spPr>
          <a:xfrm>
            <a:off x="553719" y="727058"/>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15" name="Shape 115"/>
          <p:cNvSpPr txBox="1">
            <a:spLocks noGrp="1"/>
          </p:cNvSpPr>
          <p:nvPr>
            <p:ph type="body" idx="1"/>
          </p:nvPr>
        </p:nvSpPr>
        <p:spPr>
          <a:xfrm>
            <a:off x="746695" y="2346288"/>
            <a:ext cx="5203608" cy="4103910"/>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400"/>
              <a:buFont typeface="Trebuchet MS"/>
              <a:buNone/>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lt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80996"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Trebuchet MS"/>
                <a:ea typeface="Trebuchet MS"/>
                <a:cs typeface="Trebuchet MS"/>
                <a:sym typeface="Trebuchet MS"/>
              </a:defRPr>
            </a:lvl5pPr>
            <a:lvl6pPr marL="3047970" marR="0" lvl="5"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6pPr>
            <a:lvl7pPr marL="3555964" marR="0" lvl="6"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7pPr>
            <a:lvl8pPr marL="4063959" marR="0" lvl="7"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8pPr>
            <a:lvl9pPr marL="4571954" marR="0" lvl="8"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16" name="Shape 116"/>
          <p:cNvSpPr txBox="1">
            <a:spLocks noGrp="1"/>
          </p:cNvSpPr>
          <p:nvPr>
            <p:ph type="body" idx="2"/>
          </p:nvPr>
        </p:nvSpPr>
        <p:spPr>
          <a:xfrm>
            <a:off x="6251057" y="2346288"/>
            <a:ext cx="5203607" cy="4103910"/>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400"/>
              <a:buFont typeface="Trebuchet MS"/>
              <a:buNone/>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lt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80996"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Trebuchet MS"/>
                <a:ea typeface="Trebuchet MS"/>
                <a:cs typeface="Trebuchet MS"/>
                <a:sym typeface="Trebuchet MS"/>
              </a:defRPr>
            </a:lvl5pPr>
            <a:lvl6pPr marL="3047970" marR="0" lvl="5"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6pPr>
            <a:lvl7pPr marL="3555964" marR="0" lvl="6"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7pPr>
            <a:lvl8pPr marL="4063959" marR="0" lvl="7"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8pPr>
            <a:lvl9pPr marL="4571954" marR="0" lvl="8" indent="-380996" algn="l" rtl="0">
              <a:lnSpc>
                <a:spcPct val="100000"/>
              </a:lnSpc>
              <a:spcBef>
                <a:spcPts val="40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17" name="Shape 117"/>
          <p:cNvSpPr txBox="1">
            <a:spLocks noGrp="1"/>
          </p:cNvSpPr>
          <p:nvPr>
            <p:ph type="body" idx="3"/>
          </p:nvPr>
        </p:nvSpPr>
        <p:spPr>
          <a:xfrm>
            <a:off x="553719" y="1311740"/>
            <a:ext cx="11084559" cy="583847"/>
          </a:xfrm>
          <a:prstGeom prst="rect">
            <a:avLst/>
          </a:prstGeom>
          <a:noFill/>
          <a:ln>
            <a:noFill/>
          </a:ln>
        </p:spPr>
        <p:txBody>
          <a:bodyPr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18" name="Shape 11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19" name="Shape 119"/>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Font typeface="Trebuchet MS"/>
                <a:buNone/>
              </a:pPr>
              <a:t>‹#›</a:t>
            </a:fld>
            <a:r>
              <a:rPr lang="en-US" sz="1167" b="0" i="0" u="none" strike="noStrike" cap="none">
                <a:solidFill>
                  <a:srgbClr val="12FEB6"/>
                </a:solidFill>
                <a:latin typeface="Questrial"/>
                <a:ea typeface="Questrial"/>
                <a:cs typeface="Questrial"/>
                <a:sym typeface="Questrial"/>
              </a:rPr>
              <a:t> </a:t>
            </a:r>
            <a:endParaRPr sz="2000"/>
          </a:p>
        </p:txBody>
      </p:sp>
    </p:spTree>
    <p:extLst>
      <p:ext uri="{BB962C8B-B14F-4D97-AF65-F5344CB8AC3E}">
        <p14:creationId xmlns:p14="http://schemas.microsoft.com/office/powerpoint/2010/main" val="17009766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120"/>
        <p:cNvGrpSpPr/>
        <p:nvPr/>
      </p:nvGrpSpPr>
      <p:grpSpPr>
        <a:xfrm>
          <a:off x="0" y="0"/>
          <a:ext cx="0" cy="0"/>
          <a:chOff x="0" y="0"/>
          <a:chExt cx="0" cy="0"/>
        </a:xfrm>
      </p:grpSpPr>
      <p:sp>
        <p:nvSpPr>
          <p:cNvPr id="121" name="Shape 121"/>
          <p:cNvSpPr/>
          <p:nvPr/>
        </p:nvSpPr>
        <p:spPr>
          <a:xfrm>
            <a:off x="1" y="1"/>
            <a:ext cx="12191999" cy="6857999"/>
          </a:xfrm>
          <a:prstGeom prst="rect">
            <a:avLst/>
          </a:prstGeom>
          <a:solidFill>
            <a:schemeClr val="lt2"/>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22" name="Shape 122"/>
          <p:cNvSpPr txBox="1">
            <a:spLocks noGrp="1"/>
          </p:cNvSpPr>
          <p:nvPr>
            <p:ph type="title"/>
          </p:nvPr>
        </p:nvSpPr>
        <p:spPr>
          <a:xfrm>
            <a:off x="553719" y="3100704"/>
            <a:ext cx="11084559" cy="65659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chemeClr val="lt1"/>
              </a:buClr>
              <a:buSzPts val="1400"/>
              <a:buFont typeface="Trebuchet MS"/>
              <a:buNone/>
              <a:defRPr sz="40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685675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954CD-10D3-4DCD-A961-200172CB05FB}" type="datetimeFigureOut">
              <a:rPr lang="en-US" smtClean="0"/>
              <a:t>11/19/2018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35338443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23"/>
        <p:cNvGrpSpPr/>
        <p:nvPr/>
      </p:nvGrpSpPr>
      <p:grpSpPr>
        <a:xfrm>
          <a:off x="0" y="0"/>
          <a:ext cx="0" cy="0"/>
          <a:chOff x="0" y="0"/>
          <a:chExt cx="0" cy="0"/>
        </a:xfrm>
      </p:grpSpPr>
      <p:grpSp>
        <p:nvGrpSpPr>
          <p:cNvPr id="124" name="Shape 124"/>
          <p:cNvGrpSpPr/>
          <p:nvPr/>
        </p:nvGrpSpPr>
        <p:grpSpPr>
          <a:xfrm>
            <a:off x="6335999" y="-42689"/>
            <a:ext cx="5920039" cy="6914811"/>
            <a:chOff x="5702400" y="-38420"/>
            <a:chExt cx="5328035" cy="6223330"/>
          </a:xfrm>
        </p:grpSpPr>
        <p:grpSp>
          <p:nvGrpSpPr>
            <p:cNvPr id="125" name="Shape 125"/>
            <p:cNvGrpSpPr/>
            <p:nvPr/>
          </p:nvGrpSpPr>
          <p:grpSpPr>
            <a:xfrm>
              <a:off x="5702400" y="-38420"/>
              <a:ext cx="5292000" cy="6223330"/>
              <a:chOff x="5702400" y="-38420"/>
              <a:chExt cx="5292000" cy="6223330"/>
            </a:xfrm>
          </p:grpSpPr>
          <p:sp>
            <p:nvSpPr>
              <p:cNvPr id="126" name="Shape 126"/>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7" name="Shape 127"/>
              <p:cNvCxnSpPr>
                <a:stCxn id="128" idx="1"/>
              </p:cNvCxnSpPr>
              <p:nvPr/>
            </p:nvCxnSpPr>
            <p:spPr>
              <a:xfrm>
                <a:off x="10179035" y="1199983"/>
                <a:ext cx="812400" cy="1353900"/>
              </a:xfrm>
              <a:prstGeom prst="straightConnector1">
                <a:avLst/>
              </a:prstGeom>
              <a:noFill/>
              <a:ln w="9525" cap="flat" cmpd="sng">
                <a:solidFill>
                  <a:srgbClr val="3F3F3F"/>
                </a:solidFill>
                <a:prstDash val="solid"/>
                <a:round/>
                <a:headEnd type="none" w="med" len="med"/>
                <a:tailEnd type="none" w="med" len="med"/>
              </a:ln>
            </p:spPr>
          </p:cxnSp>
          <p:sp>
            <p:nvSpPr>
              <p:cNvPr id="128" name="Shape 128"/>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9" name="Shape 129"/>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130" name="Shape 130"/>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31" name="Shape 131"/>
            <p:cNvCxnSpPr>
              <a:stCxn id="128" idx="1"/>
            </p:cNvCxnSpPr>
            <p:nvPr/>
          </p:nvCxnSpPr>
          <p:spPr>
            <a:xfrm>
              <a:off x="10179035" y="1199983"/>
              <a:ext cx="851400" cy="1385700"/>
            </a:xfrm>
            <a:prstGeom prst="straightConnector1">
              <a:avLst/>
            </a:prstGeom>
            <a:noFill/>
            <a:ln w="19050" cap="flat" cmpd="sng">
              <a:solidFill>
                <a:schemeClr val="lt1"/>
              </a:solidFill>
              <a:prstDash val="solid"/>
              <a:round/>
              <a:headEnd type="none" w="med" len="med"/>
              <a:tailEnd type="none" w="med" len="med"/>
            </a:ln>
          </p:spPr>
        </p:cxnSp>
      </p:grpSp>
      <p:pic>
        <p:nvPicPr>
          <p:cNvPr id="132" name="Shape 1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33" name="Shape 133"/>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34" name="Shape 134"/>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35" name="Shape 135"/>
          <p:cNvGrpSpPr/>
          <p:nvPr/>
        </p:nvGrpSpPr>
        <p:grpSpPr>
          <a:xfrm>
            <a:off x="734945" y="6257388"/>
            <a:ext cx="1160471" cy="390533"/>
            <a:chOff x="2604423" y="247812"/>
            <a:chExt cx="1379963" cy="464399"/>
          </a:xfrm>
        </p:grpSpPr>
        <p:pic>
          <p:nvPicPr>
            <p:cNvPr id="136" name="Shape 1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37" name="Shape 13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38" name="Shape 13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39" name="Shape 139"/>
          <p:cNvSpPr txBox="1">
            <a:spLocks noGrp="1"/>
          </p:cNvSpPr>
          <p:nvPr>
            <p:ph type="subTitle" idx="1"/>
          </p:nvPr>
        </p:nvSpPr>
        <p:spPr>
          <a:xfrm>
            <a:off x="762338" y="3392306"/>
            <a:ext cx="9667451" cy="379591"/>
          </a:xfrm>
          <a:prstGeom prst="rect">
            <a:avLst/>
          </a:prstGeom>
          <a:noFill/>
          <a:ln>
            <a:noFill/>
          </a:ln>
        </p:spPr>
        <p:txBody>
          <a:bodyPr wrap="square" lIns="91425" tIns="91425" rIns="91425" bIns="91425" anchor="t" anchorCtr="0"/>
          <a:lstStyle>
            <a:lvl1pPr marL="0" marR="0" lvl="0" indent="0" algn="l" rtl="0">
              <a:lnSpc>
                <a:spcPct val="90000"/>
              </a:lnSpc>
              <a:spcBef>
                <a:spcPts val="667"/>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0"/>
              </a:spcAft>
              <a:buClr>
                <a:schemeClr val="dk1"/>
              </a:buClr>
              <a:buSzPts val="1400"/>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1000"/>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0" name="Shape 140"/>
          <p:cNvSpPr txBox="1">
            <a:spLocks noGrp="1"/>
          </p:cNvSpPr>
          <p:nvPr>
            <p:ph type="title"/>
          </p:nvPr>
        </p:nvSpPr>
        <p:spPr>
          <a:xfrm>
            <a:off x="718795" y="2320878"/>
            <a:ext cx="9710378" cy="109206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SzPts val="1400"/>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41" name="Shape 141"/>
          <p:cNvSpPr txBox="1"/>
          <p:nvPr/>
        </p:nvSpPr>
        <p:spPr>
          <a:xfrm>
            <a:off x="801153" y="1578295"/>
            <a:ext cx="2432677" cy="233398"/>
          </a:xfrm>
          <a:prstGeom prst="rect">
            <a:avLst/>
          </a:prstGeom>
          <a:noFill/>
          <a:ln>
            <a:noFill/>
          </a:ln>
        </p:spPr>
        <p:txBody>
          <a:bodyPr wrap="square" lIns="101583" tIns="50778" rIns="101583" bIns="50778" anchor="ctr" anchorCtr="0">
            <a:noAutofit/>
          </a:bodyPr>
          <a:lstStyle/>
          <a:p>
            <a:pPr marL="0" marR="0" lvl="0" indent="0" algn="l" rtl="0">
              <a:lnSpc>
                <a:spcPct val="90000"/>
              </a:lnSpc>
              <a:spcBef>
                <a:spcPts val="0"/>
              </a:spcBef>
              <a:spcAft>
                <a:spcPts val="0"/>
              </a:spcAft>
              <a:buClr>
                <a:schemeClr val="dk2"/>
              </a:buClr>
              <a:buFont typeface="Arial"/>
              <a:buNone/>
            </a:pPr>
            <a:r>
              <a:rPr lang="en-US" sz="889" b="0" i="0" u="none" strike="noStrike" cap="none">
                <a:solidFill>
                  <a:schemeClr val="dk2"/>
                </a:solidFill>
                <a:latin typeface="Arial"/>
                <a:ea typeface="Arial"/>
                <a:cs typeface="Arial"/>
                <a:sym typeface="Arial"/>
              </a:rPr>
              <a:t>Date| Location</a:t>
            </a:r>
            <a:endParaRPr sz="2000"/>
          </a:p>
        </p:txBody>
      </p:sp>
    </p:spTree>
    <p:extLst>
      <p:ext uri="{BB962C8B-B14F-4D97-AF65-F5344CB8AC3E}">
        <p14:creationId xmlns:p14="http://schemas.microsoft.com/office/powerpoint/2010/main" val="26922331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44" name="Shape 144"/>
          <p:cNvSpPr txBox="1">
            <a:spLocks noGrp="1"/>
          </p:cNvSpPr>
          <p:nvPr>
            <p:ph type="body" idx="1"/>
          </p:nvPr>
        </p:nvSpPr>
        <p:spPr>
          <a:xfrm>
            <a:off x="574167" y="2336704"/>
            <a:ext cx="11054080" cy="4132137"/>
          </a:xfrm>
          <a:prstGeom prst="rect">
            <a:avLst/>
          </a:prstGeom>
          <a:noFill/>
          <a:ln>
            <a:noFill/>
          </a:ln>
        </p:spPr>
        <p:txBody>
          <a:bodyPr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400"/>
              <a:buFont typeface="Trebuchet MS"/>
              <a:buNone/>
              <a:defRPr sz="1778"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5" name="Shape 145"/>
          <p:cNvSpPr txBox="1">
            <a:spLocks noGrp="1"/>
          </p:cNvSpPr>
          <p:nvPr>
            <p:ph type="body" idx="2"/>
          </p:nvPr>
        </p:nvSpPr>
        <p:spPr>
          <a:xfrm>
            <a:off x="553719" y="1314814"/>
            <a:ext cx="11084559" cy="583847"/>
          </a:xfrm>
          <a:prstGeom prst="rect">
            <a:avLst/>
          </a:prstGeom>
          <a:noFill/>
          <a:ln>
            <a:noFill/>
          </a:ln>
        </p:spPr>
        <p:txBody>
          <a:bodyPr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6" name="Shape 146"/>
          <p:cNvSpPr/>
          <p:nvPr/>
        </p:nvSpPr>
        <p:spPr>
          <a:xfrm>
            <a:off x="7833031" y="6424130"/>
            <a:ext cx="3069851" cy="275711"/>
          </a:xfrm>
          <a:prstGeom prst="rect">
            <a:avLst/>
          </a:prstGeom>
          <a:noFill/>
          <a:ln>
            <a:noFill/>
          </a:ln>
        </p:spPr>
        <p:txBody>
          <a:bodyPr wrap="square" lIns="101583" tIns="50778" rIns="101583" bIns="50778" anchor="b" anchorCtr="0">
            <a:noAutofit/>
          </a:bodyPr>
          <a:lstStyle/>
          <a:p>
            <a:pPr marL="0" marR="0" lvl="0" indent="0" algn="r" rtl="0">
              <a:lnSpc>
                <a:spcPct val="90000"/>
              </a:lnSpc>
              <a:spcBef>
                <a:spcPts val="0"/>
              </a:spcBef>
              <a:spcAft>
                <a:spcPts val="0"/>
              </a:spcAft>
              <a:buClr>
                <a:schemeClr val="dk2"/>
              </a:buClr>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endParaRPr sz="2000"/>
          </a:p>
        </p:txBody>
      </p:sp>
    </p:spTree>
    <p:extLst>
      <p:ext uri="{BB962C8B-B14F-4D97-AF65-F5344CB8AC3E}">
        <p14:creationId xmlns:p14="http://schemas.microsoft.com/office/powerpoint/2010/main" val="34635983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147"/>
        <p:cNvGrpSpPr/>
        <p:nvPr/>
      </p:nvGrpSpPr>
      <p:grpSpPr>
        <a:xfrm>
          <a:off x="0" y="0"/>
          <a:ext cx="0" cy="0"/>
          <a:chOff x="0" y="0"/>
          <a:chExt cx="0" cy="0"/>
        </a:xfrm>
      </p:grpSpPr>
      <p:sp>
        <p:nvSpPr>
          <p:cNvPr id="148" name="Shape 148"/>
          <p:cNvSpPr/>
          <p:nvPr/>
        </p:nvSpPr>
        <p:spPr>
          <a:xfrm>
            <a:off x="10086551" y="6440880"/>
            <a:ext cx="2105444" cy="417117"/>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49" name="Shape 149"/>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50" name="Shape 150"/>
          <p:cNvSpPr txBox="1">
            <a:spLocks noGrp="1"/>
          </p:cNvSpPr>
          <p:nvPr>
            <p:ph type="body" idx="1"/>
          </p:nvPr>
        </p:nvSpPr>
        <p:spPr>
          <a:xfrm>
            <a:off x="568960" y="2336703"/>
            <a:ext cx="11054080" cy="4104176"/>
          </a:xfrm>
          <a:prstGeom prst="rect">
            <a:avLst/>
          </a:prstGeom>
          <a:noFill/>
          <a:ln>
            <a:noFill/>
          </a:ln>
        </p:spPr>
        <p:txBody>
          <a:bodyPr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51" name="Shape 151"/>
          <p:cNvSpPr txBox="1">
            <a:spLocks noGrp="1"/>
          </p:cNvSpPr>
          <p:nvPr>
            <p:ph type="body" idx="2"/>
          </p:nvPr>
        </p:nvSpPr>
        <p:spPr>
          <a:xfrm>
            <a:off x="553719" y="1314814"/>
            <a:ext cx="11084559" cy="583847"/>
          </a:xfrm>
          <a:prstGeom prst="rect">
            <a:avLst/>
          </a:prstGeom>
          <a:noFill/>
          <a:ln>
            <a:noFill/>
          </a:ln>
        </p:spPr>
        <p:txBody>
          <a:bodyPr wrap="square" lIns="91425" tIns="91425" rIns="91425" bIns="91425" anchor="t" anchorCtr="0"/>
          <a:lstStyle>
            <a:lvl1pPr marL="507995" marR="0" lvl="0" indent="-253997"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52" name="Shape 15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53" name="Shape 153"/>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Font typeface="Trebuchet MS"/>
                <a:buNone/>
              </a:pPr>
              <a:t>‹#›</a:t>
            </a:fld>
            <a:r>
              <a:rPr lang="en-US" sz="1167" b="0" i="0" u="none" strike="noStrike" cap="none">
                <a:solidFill>
                  <a:srgbClr val="12FEB6"/>
                </a:solidFill>
                <a:latin typeface="Questrial"/>
                <a:ea typeface="Questrial"/>
                <a:cs typeface="Questrial"/>
                <a:sym typeface="Questrial"/>
              </a:rPr>
              <a:t> </a:t>
            </a:r>
            <a:endParaRPr sz="2000"/>
          </a:p>
        </p:txBody>
      </p:sp>
    </p:spTree>
    <p:extLst>
      <p:ext uri="{BB962C8B-B14F-4D97-AF65-F5344CB8AC3E}">
        <p14:creationId xmlns:p14="http://schemas.microsoft.com/office/powerpoint/2010/main" val="26453151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154"/>
        <p:cNvGrpSpPr/>
        <p:nvPr/>
      </p:nvGrpSpPr>
      <p:grpSpPr>
        <a:xfrm>
          <a:off x="0" y="0"/>
          <a:ext cx="0" cy="0"/>
          <a:chOff x="0" y="0"/>
          <a:chExt cx="0" cy="0"/>
        </a:xfrm>
      </p:grpSpPr>
      <p:grpSp>
        <p:nvGrpSpPr>
          <p:cNvPr id="155" name="Shape 155"/>
          <p:cNvGrpSpPr/>
          <p:nvPr/>
        </p:nvGrpSpPr>
        <p:grpSpPr>
          <a:xfrm>
            <a:off x="-13123" y="1"/>
            <a:ext cx="583541" cy="6857999"/>
            <a:chOff x="-11811" y="0"/>
            <a:chExt cx="525187" cy="6172199"/>
          </a:xfrm>
        </p:grpSpPr>
        <p:pic>
          <p:nvPicPr>
            <p:cNvPr id="156" name="Shape 15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157" name="Shape 157"/>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58" name="Shape 158"/>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159" name="Shape 159"/>
          <p:cNvSpPr/>
          <p:nvPr/>
        </p:nvSpPr>
        <p:spPr>
          <a:xfrm>
            <a:off x="10490504" y="1"/>
            <a:ext cx="1701494"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0" name="Shape 160"/>
          <p:cNvSpPr txBox="1">
            <a:spLocks noGrp="1"/>
          </p:cNvSpPr>
          <p:nvPr>
            <p:ph type="title"/>
          </p:nvPr>
        </p:nvSpPr>
        <p:spPr>
          <a:xfrm>
            <a:off x="553719" y="703917"/>
            <a:ext cx="6580129" cy="68736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61" name="Shape 161"/>
          <p:cNvSpPr txBox="1">
            <a:spLocks noGrp="1"/>
          </p:cNvSpPr>
          <p:nvPr>
            <p:ph type="body" idx="1"/>
          </p:nvPr>
        </p:nvSpPr>
        <p:spPr>
          <a:xfrm>
            <a:off x="568960" y="2336703"/>
            <a:ext cx="6562037" cy="4104176"/>
          </a:xfrm>
          <a:prstGeom prst="rect">
            <a:avLst/>
          </a:prstGeom>
          <a:noFill/>
          <a:ln>
            <a:noFill/>
          </a:ln>
        </p:spPr>
        <p:txBody>
          <a:bodyPr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222" b="0" i="0" u="none" strike="noStrike" cap="none">
                <a:solidFill>
                  <a:schemeClr val="dk2"/>
                </a:solidFill>
                <a:latin typeface="Trebuchet MS"/>
                <a:ea typeface="Trebuchet MS"/>
                <a:cs typeface="Trebuchet MS"/>
                <a:sym typeface="Trebuchet MS"/>
              </a:defRPr>
            </a:lvl1pPr>
            <a:lvl2pPr marL="1015990" marR="0" lvl="1"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2pPr>
            <a:lvl3pPr marL="1523985" marR="0" lvl="2" indent="-253997" algn="l" rtl="0">
              <a:lnSpc>
                <a:spcPct val="90000"/>
              </a:lnSpc>
              <a:spcBef>
                <a:spcPts val="10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3pPr>
            <a:lvl4pPr marL="2031980" marR="0" lvl="3" indent="-380996" algn="l" rtl="0">
              <a:lnSpc>
                <a:spcPct val="100000"/>
              </a:lnSpc>
              <a:spcBef>
                <a:spcPts val="1000"/>
              </a:spcBef>
              <a:spcAft>
                <a:spcPts val="0"/>
              </a:spcAft>
              <a:buClr>
                <a:schemeClr val="dk1"/>
              </a:buClr>
              <a:buSzPts val="1800"/>
              <a:buFont typeface="Noto Sans Symbols"/>
              <a:buChar char="▪"/>
              <a:defRPr sz="2000" b="0" i="0" u="none" strike="noStrike" cap="none">
                <a:solidFill>
                  <a:schemeClr val="lt1"/>
                </a:solidFill>
                <a:latin typeface="Trebuchet MS"/>
                <a:ea typeface="Trebuchet MS"/>
                <a:cs typeface="Trebuchet MS"/>
                <a:sym typeface="Trebuchet MS"/>
              </a:defRPr>
            </a:lvl4pPr>
            <a:lvl5pPr marL="2539975" marR="0" lvl="4" indent="-395107" algn="l" rtl="0">
              <a:lnSpc>
                <a:spcPct val="100000"/>
              </a:lnSpc>
              <a:spcBef>
                <a:spcPts val="444"/>
              </a:spcBef>
              <a:spcAft>
                <a:spcPts val="0"/>
              </a:spcAft>
              <a:buClr>
                <a:schemeClr val="dk1"/>
              </a:buClr>
              <a:buSzPts val="2000"/>
              <a:buFont typeface="Noto Sans Symbols"/>
              <a:buChar char="▪"/>
              <a:defRPr sz="2222" b="0" i="0" u="none" strike="noStrike" cap="none">
                <a:solidFill>
                  <a:schemeClr val="lt1"/>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62" name="Shape 162"/>
          <p:cNvSpPr txBox="1">
            <a:spLocks noGrp="1"/>
          </p:cNvSpPr>
          <p:nvPr>
            <p:ph type="body" idx="2"/>
          </p:nvPr>
        </p:nvSpPr>
        <p:spPr>
          <a:xfrm>
            <a:off x="553719" y="1314814"/>
            <a:ext cx="6580129" cy="583847"/>
          </a:xfrm>
          <a:prstGeom prst="rect">
            <a:avLst/>
          </a:prstGeom>
          <a:noFill/>
          <a:ln>
            <a:noFill/>
          </a:ln>
        </p:spPr>
        <p:txBody>
          <a:bodyPr wrap="square" lIns="91425" tIns="91425" rIns="91425" bIns="91425" anchor="t" anchorCtr="0"/>
          <a:lstStyle>
            <a:lvl1pPr marL="507995" marR="0" lvl="0" indent="-253997" algn="l"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015990" marR="0" lvl="1"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523985" marR="0" lvl="2" indent="-253997"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031980" marR="0" lvl="3" indent="-253997" algn="ctr" rtl="0">
              <a:lnSpc>
                <a:spcPct val="100000"/>
              </a:lnSpc>
              <a:spcBef>
                <a:spcPts val="1000"/>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4pPr>
            <a:lvl5pPr marL="2539975" marR="0" lvl="4" indent="-253997" algn="ctr" rtl="0">
              <a:lnSpc>
                <a:spcPct val="100000"/>
              </a:lnSpc>
              <a:spcBef>
                <a:spcPts val="622"/>
              </a:spcBef>
              <a:spcAft>
                <a:spcPts val="0"/>
              </a:spcAft>
              <a:buClr>
                <a:schemeClr val="lt2"/>
              </a:buClr>
              <a:buSzPts val="2000"/>
              <a:buFont typeface="Trebuchet MS"/>
              <a:buNone/>
              <a:defRPr sz="3111" b="0" i="0" u="none" strike="noStrike" cap="none">
                <a:solidFill>
                  <a:schemeClr val="lt2"/>
                </a:solidFill>
                <a:latin typeface="Trebuchet MS"/>
                <a:ea typeface="Trebuchet MS"/>
                <a:cs typeface="Trebuchet MS"/>
                <a:sym typeface="Trebuchet MS"/>
              </a:defRPr>
            </a:lvl5pPr>
            <a:lvl6pPr marL="3047970" marR="0" lvl="5"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6pPr>
            <a:lvl7pPr marL="3555964" marR="0" lvl="6"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7pPr>
            <a:lvl8pPr marL="4063959" marR="0" lvl="7"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8pPr>
            <a:lvl9pPr marL="4571954" marR="0" lvl="8" indent="-395107" algn="l" rtl="0">
              <a:lnSpc>
                <a:spcPct val="100000"/>
              </a:lnSpc>
              <a:spcBef>
                <a:spcPts val="444"/>
              </a:spcBef>
              <a:spcAft>
                <a:spcPts val="0"/>
              </a:spcAft>
              <a:buClr>
                <a:schemeClr val="dk2"/>
              </a:buClr>
              <a:buSzPts val="2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63" name="Shape 1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64" name="Shape 164"/>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Font typeface="Trebuchet MS"/>
                <a:buNone/>
              </a:pPr>
              <a:t>‹#›</a:t>
            </a:fld>
            <a:r>
              <a:rPr lang="en-US" sz="1167" b="0" i="0" u="none" strike="noStrike" cap="none">
                <a:solidFill>
                  <a:srgbClr val="12FEB6"/>
                </a:solidFill>
                <a:latin typeface="Questrial"/>
                <a:ea typeface="Questrial"/>
                <a:cs typeface="Questrial"/>
                <a:sym typeface="Questrial"/>
              </a:rPr>
              <a:t> </a:t>
            </a:r>
            <a:endParaRPr sz="2000"/>
          </a:p>
        </p:txBody>
      </p:sp>
    </p:spTree>
    <p:extLst>
      <p:ext uri="{BB962C8B-B14F-4D97-AF65-F5344CB8AC3E}">
        <p14:creationId xmlns:p14="http://schemas.microsoft.com/office/powerpoint/2010/main" val="3532848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165"/>
        <p:cNvGrpSpPr/>
        <p:nvPr/>
      </p:nvGrpSpPr>
      <p:grpSpPr>
        <a:xfrm>
          <a:off x="0" y="0"/>
          <a:ext cx="0" cy="0"/>
          <a:chOff x="0" y="0"/>
          <a:chExt cx="0" cy="0"/>
        </a:xfrm>
      </p:grpSpPr>
      <p:sp>
        <p:nvSpPr>
          <p:cNvPr id="166" name="Shape 166"/>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7" name="Shape 167"/>
          <p:cNvSpPr txBox="1">
            <a:spLocks noGrp="1"/>
          </p:cNvSpPr>
          <p:nvPr>
            <p:ph type="title"/>
          </p:nvPr>
        </p:nvSpPr>
        <p:spPr>
          <a:xfrm>
            <a:off x="1726106" y="5947367"/>
            <a:ext cx="8739784" cy="410369"/>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SzPts val="1400"/>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pic>
        <p:nvPicPr>
          <p:cNvPr id="168" name="Shape 16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5" y="5713473"/>
            <a:ext cx="8384730" cy="115651"/>
          </a:xfrm>
          <a:prstGeom prst="rect">
            <a:avLst/>
          </a:prstGeom>
          <a:noFill/>
          <a:ln>
            <a:noFill/>
          </a:ln>
        </p:spPr>
      </p:pic>
    </p:spTree>
    <p:extLst>
      <p:ext uri="{BB962C8B-B14F-4D97-AF65-F5344CB8AC3E}">
        <p14:creationId xmlns:p14="http://schemas.microsoft.com/office/powerpoint/2010/main" val="2730502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169"/>
        <p:cNvGrpSpPr/>
        <p:nvPr/>
      </p:nvGrpSpPr>
      <p:grpSpPr>
        <a:xfrm>
          <a:off x="0" y="0"/>
          <a:ext cx="0" cy="0"/>
          <a:chOff x="0" y="0"/>
          <a:chExt cx="0" cy="0"/>
        </a:xfrm>
      </p:grpSpPr>
      <p:sp>
        <p:nvSpPr>
          <p:cNvPr id="170" name="Shape 170"/>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71" name="Shape 171"/>
          <p:cNvSpPr txBox="1">
            <a:spLocks noGrp="1"/>
          </p:cNvSpPr>
          <p:nvPr>
            <p:ph type="title"/>
          </p:nvPr>
        </p:nvSpPr>
        <p:spPr>
          <a:xfrm>
            <a:off x="553719" y="5743860"/>
            <a:ext cx="11084559" cy="595034"/>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ts val="1400"/>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7220615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losing Slide">
    <p:bg>
      <p:bgPr>
        <a:solidFill>
          <a:schemeClr val="lt1"/>
        </a:solidFill>
        <a:effectLst/>
      </p:bgPr>
    </p:bg>
    <p:spTree>
      <p:nvGrpSpPr>
        <p:cNvPr id="1" name="Shape 172"/>
        <p:cNvGrpSpPr/>
        <p:nvPr/>
      </p:nvGrpSpPr>
      <p:grpSpPr>
        <a:xfrm>
          <a:off x="0" y="0"/>
          <a:ext cx="0" cy="0"/>
          <a:chOff x="0" y="0"/>
          <a:chExt cx="0" cy="0"/>
        </a:xfrm>
      </p:grpSpPr>
      <p:grpSp>
        <p:nvGrpSpPr>
          <p:cNvPr id="173" name="Shape 173"/>
          <p:cNvGrpSpPr/>
          <p:nvPr/>
        </p:nvGrpSpPr>
        <p:grpSpPr>
          <a:xfrm>
            <a:off x="6335999" y="-42689"/>
            <a:ext cx="5920039" cy="6914811"/>
            <a:chOff x="5702400" y="-38420"/>
            <a:chExt cx="5328035" cy="6223330"/>
          </a:xfrm>
        </p:grpSpPr>
        <p:grpSp>
          <p:nvGrpSpPr>
            <p:cNvPr id="174" name="Shape 174"/>
            <p:cNvGrpSpPr/>
            <p:nvPr/>
          </p:nvGrpSpPr>
          <p:grpSpPr>
            <a:xfrm>
              <a:off x="5702400" y="-38420"/>
              <a:ext cx="5292000" cy="6223330"/>
              <a:chOff x="5702400" y="-38420"/>
              <a:chExt cx="5292000" cy="6223330"/>
            </a:xfrm>
          </p:grpSpPr>
          <p:sp>
            <p:nvSpPr>
              <p:cNvPr id="175" name="Shape 175"/>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76" name="Shape 176"/>
              <p:cNvCxnSpPr>
                <a:stCxn id="177" idx="1"/>
              </p:cNvCxnSpPr>
              <p:nvPr/>
            </p:nvCxnSpPr>
            <p:spPr>
              <a:xfrm>
                <a:off x="10179035" y="1199983"/>
                <a:ext cx="812400" cy="1353900"/>
              </a:xfrm>
              <a:prstGeom prst="straightConnector1">
                <a:avLst/>
              </a:prstGeom>
              <a:noFill/>
              <a:ln w="9525" cap="flat" cmpd="sng">
                <a:solidFill>
                  <a:srgbClr val="3F3F3F"/>
                </a:solidFill>
                <a:prstDash val="solid"/>
                <a:round/>
                <a:headEnd type="none" w="med" len="med"/>
                <a:tailEnd type="none" w="med" len="med"/>
              </a:ln>
            </p:spPr>
          </p:cxnSp>
          <p:sp>
            <p:nvSpPr>
              <p:cNvPr id="177" name="Shape 177"/>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78" name="Shape 178"/>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179" name="Shape 179"/>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80" name="Shape 180"/>
            <p:cNvCxnSpPr>
              <a:stCxn id="177" idx="1"/>
            </p:cNvCxnSpPr>
            <p:nvPr/>
          </p:nvCxnSpPr>
          <p:spPr>
            <a:xfrm>
              <a:off x="10179035" y="1199983"/>
              <a:ext cx="851400" cy="1385700"/>
            </a:xfrm>
            <a:prstGeom prst="straightConnector1">
              <a:avLst/>
            </a:prstGeom>
            <a:noFill/>
            <a:ln w="19050" cap="flat" cmpd="sng">
              <a:solidFill>
                <a:schemeClr val="lt1"/>
              </a:solidFill>
              <a:prstDash val="solid"/>
              <a:round/>
              <a:headEnd type="none" w="med" len="med"/>
              <a:tailEnd type="none" w="med" len="med"/>
            </a:ln>
          </p:spPr>
        </p:cxnSp>
      </p:grpSp>
      <p:pic>
        <p:nvPicPr>
          <p:cNvPr id="181" name="Shape 18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82" name="Shape 182"/>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83" name="Shape 183"/>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84" name="Shape 184"/>
          <p:cNvGrpSpPr/>
          <p:nvPr/>
        </p:nvGrpSpPr>
        <p:grpSpPr>
          <a:xfrm>
            <a:off x="734945" y="6257388"/>
            <a:ext cx="1160471" cy="390533"/>
            <a:chOff x="2604423" y="247812"/>
            <a:chExt cx="1379963" cy="464399"/>
          </a:xfrm>
        </p:grpSpPr>
        <p:pic>
          <p:nvPicPr>
            <p:cNvPr id="185" name="Shape 18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86" name="Shape 18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87" name="Shape 18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88" name="Shape 188"/>
          <p:cNvSpPr txBox="1">
            <a:spLocks noGrp="1"/>
          </p:cNvSpPr>
          <p:nvPr>
            <p:ph type="title"/>
          </p:nvPr>
        </p:nvSpPr>
        <p:spPr>
          <a:xfrm>
            <a:off x="718795" y="2320878"/>
            <a:ext cx="9710378" cy="109206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SzPts val="1400"/>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89" name="Shape 189"/>
          <p:cNvSpPr txBox="1"/>
          <p:nvPr/>
        </p:nvSpPr>
        <p:spPr>
          <a:xfrm>
            <a:off x="801153" y="1578295"/>
            <a:ext cx="2432677" cy="233398"/>
          </a:xfrm>
          <a:prstGeom prst="rect">
            <a:avLst/>
          </a:prstGeom>
          <a:noFill/>
          <a:ln>
            <a:noFill/>
          </a:ln>
        </p:spPr>
        <p:txBody>
          <a:bodyPr wrap="square" lIns="101583" tIns="50778" rIns="101583" bIns="50778" anchor="ctr" anchorCtr="0">
            <a:noAutofit/>
          </a:bodyPr>
          <a:lstStyle/>
          <a:p>
            <a:pPr marL="0" marR="0" lvl="0" indent="0" algn="l" rtl="0">
              <a:lnSpc>
                <a:spcPct val="90000"/>
              </a:lnSpc>
              <a:spcBef>
                <a:spcPts val="0"/>
              </a:spcBef>
              <a:spcAft>
                <a:spcPts val="0"/>
              </a:spcAft>
              <a:buClr>
                <a:schemeClr val="dk2"/>
              </a:buClr>
              <a:buFont typeface="Arial"/>
              <a:buNone/>
            </a:pPr>
            <a:r>
              <a:rPr lang="en-US" sz="889" b="0" i="0" u="none" strike="noStrike" cap="none">
                <a:solidFill>
                  <a:schemeClr val="dk2"/>
                </a:solidFill>
                <a:latin typeface="Arial"/>
                <a:ea typeface="Arial"/>
                <a:cs typeface="Arial"/>
                <a:sym typeface="Arial"/>
              </a:rPr>
              <a:t>April 4-7, 2016 | Silicon Valley</a:t>
            </a:r>
            <a:endParaRPr sz="2000"/>
          </a:p>
        </p:txBody>
      </p:sp>
      <p:grpSp>
        <p:nvGrpSpPr>
          <p:cNvPr id="190" name="Shape 190"/>
          <p:cNvGrpSpPr/>
          <p:nvPr/>
        </p:nvGrpSpPr>
        <p:grpSpPr>
          <a:xfrm>
            <a:off x="582469" y="3540500"/>
            <a:ext cx="2754036" cy="483932"/>
            <a:chOff x="595237" y="2930564"/>
            <a:chExt cx="2478632" cy="435539"/>
          </a:xfrm>
        </p:grpSpPr>
        <p:pic>
          <p:nvPicPr>
            <p:cNvPr id="191" name="Shape 19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95237" y="2930564"/>
              <a:ext cx="2239132" cy="166596"/>
            </a:xfrm>
            <a:prstGeom prst="rect">
              <a:avLst/>
            </a:prstGeom>
            <a:noFill/>
            <a:ln>
              <a:noFill/>
            </a:ln>
          </p:spPr>
        </p:pic>
        <p:pic>
          <p:nvPicPr>
            <p:cNvPr id="192" name="Shape 19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34737" y="3106992"/>
              <a:ext cx="2239132" cy="259111"/>
            </a:xfrm>
            <a:prstGeom prst="rect">
              <a:avLst/>
            </a:prstGeom>
            <a:noFill/>
            <a:ln>
              <a:noFill/>
            </a:ln>
          </p:spPr>
        </p:pic>
      </p:grpSp>
    </p:spTree>
    <p:extLst>
      <p:ext uri="{BB962C8B-B14F-4D97-AF65-F5344CB8AC3E}">
        <p14:creationId xmlns:p14="http://schemas.microsoft.com/office/powerpoint/2010/main" val="2135973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6378" y="2942501"/>
            <a:ext cx="2239920" cy="784834"/>
          </a:xfrm>
          <a:prstGeom prst="rect">
            <a:avLst/>
          </a:prstGeom>
        </p:spPr>
      </p:pic>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2"/>
                </a:solidFill>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226135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a:stretch>
            <a:fillRect/>
          </a:stretch>
        </p:blipFill>
        <p:spPr>
          <a:xfrm>
            <a:off x="648152" y="4336019"/>
            <a:ext cx="3592064" cy="125860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5075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1049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E954CD-10D3-4DCD-A961-200172CB05FB}"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21429051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95596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40138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41269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5922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4360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294855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2913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37080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236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97797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E954CD-10D3-4DCD-A961-200172CB05FB}"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1ED597-B2E5-4C3C-982D-8A4388363291}" type="slidenum">
              <a:rPr lang="en-US" smtClean="0"/>
              <a:t>‹#›</a:t>
            </a:fld>
            <a:endParaRPr lang="en-US"/>
          </a:p>
        </p:txBody>
      </p:sp>
    </p:spTree>
    <p:extLst>
      <p:ext uri="{BB962C8B-B14F-4D97-AF65-F5344CB8AC3E}">
        <p14:creationId xmlns:p14="http://schemas.microsoft.com/office/powerpoint/2010/main" val="37630342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66446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3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26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170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36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520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603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54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750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Tree>
    <p:extLst>
      <p:ext uri="{BB962C8B-B14F-4D97-AF65-F5344CB8AC3E}">
        <p14:creationId xmlns:p14="http://schemas.microsoft.com/office/powerpoint/2010/main" val="16948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10.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6.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15.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5.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15.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6.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image" Target="../media/image15.png"/><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image" Target="../media/image6.emf"/><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theme" Target="../theme/theme9.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defRPr>
            </a:lvl1pPr>
          </a:lstStyle>
          <a:p>
            <a:fld id="{2DE954CD-10D3-4DCD-A961-200172CB05FB}" type="datetimeFigureOut">
              <a:rPr lang="en-US" smtClean="0"/>
              <a:pPr/>
              <a:t>11/19/2018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Ligh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Light" panose="020B0502040204020203" pitchFamily="34" charset="0"/>
              </a:defRPr>
            </a:lvl1pPr>
          </a:lstStyle>
          <a:p>
            <a:fld id="{C61ED597-B2E5-4C3C-982D-8A4388363291}" type="slidenum">
              <a:rPr lang="en-US" smtClean="0"/>
              <a:pPr/>
              <a:t>‹#›</a:t>
            </a:fld>
            <a:endParaRPr lang="en-US" dirty="0"/>
          </a:p>
        </p:txBody>
      </p:sp>
    </p:spTree>
    <p:extLst>
      <p:ext uri="{BB962C8B-B14F-4D97-AF65-F5344CB8AC3E}">
        <p14:creationId xmlns:p14="http://schemas.microsoft.com/office/powerpoint/2010/main" val="13316590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1" y="6479177"/>
            <a:ext cx="356698"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6" y="6518239"/>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498541811"/>
      </p:ext>
    </p:extLst>
  </p:cSld>
  <p:clrMap bg1="dk2" tx1="lt1" bg2="dk1" tx2="lt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1"/>
          </a:xfrm>
          <a:prstGeom prst="rect">
            <a:avLst/>
          </a:prstGeom>
          <a:noFill/>
          <a:ln w="9525">
            <a:noFill/>
            <a:miter lim="800000"/>
            <a:headEnd/>
            <a:tailEnd/>
          </a:ln>
        </p:spPr>
        <p:txBody>
          <a:bodyPr vert="horz" wrap="square" lIns="91386" tIns="45690" rIns="91386" bIns="4569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386" tIns="45690" rIns="91386" bIns="4569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2" y="6474945"/>
            <a:ext cx="356698" cy="188065"/>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89" smtClean="0">
                <a:solidFill>
                  <a:srgbClr val="505050"/>
                </a:solidFill>
                <a:latin typeface="Trebuchet MS" panose="020B0603020202020204" pitchFamily="34" charset="0"/>
              </a:rPr>
              <a:pPr algn="r"/>
              <a:t>‹#›</a:t>
            </a:fld>
            <a:r>
              <a:rPr lang="en-US" sz="1222" cap="none" dirty="0">
                <a:solidFill>
                  <a:srgbClr val="007450">
                    <a:lumMod val="60000"/>
                    <a:lumOff val="40000"/>
                  </a:srgbClr>
                </a:solidFill>
              </a:rPr>
              <a:t> </a:t>
            </a:r>
          </a:p>
        </p:txBody>
      </p:sp>
      <p:grpSp>
        <p:nvGrpSpPr>
          <p:cNvPr id="5" name="Group 4"/>
          <p:cNvGrpSpPr/>
          <p:nvPr userDrawn="1"/>
        </p:nvGrpSpPr>
        <p:grpSpPr>
          <a:xfrm>
            <a:off x="11281896" y="6518237"/>
            <a:ext cx="648336" cy="119758"/>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341296042"/>
      </p:ext>
    </p:extLst>
  </p:cSld>
  <p:clrMap bg1="dk2" tx1="lt1" bg2="dk1"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695" algn="l" rtl="0" eaLnBrk="1" fontAlgn="base" hangingPunct="1">
        <a:spcBef>
          <a:spcPct val="0"/>
        </a:spcBef>
        <a:spcAft>
          <a:spcPct val="0"/>
        </a:spcAft>
        <a:defRPr sz="3556" b="1">
          <a:solidFill>
            <a:srgbClr val="73B900"/>
          </a:solidFill>
          <a:latin typeface="Arial" charset="0"/>
        </a:defRPr>
      </a:lvl6pPr>
      <a:lvl7pPr marL="1015390" algn="l" rtl="0" eaLnBrk="1" fontAlgn="base" hangingPunct="1">
        <a:spcBef>
          <a:spcPct val="0"/>
        </a:spcBef>
        <a:spcAft>
          <a:spcPct val="0"/>
        </a:spcAft>
        <a:defRPr sz="3556" b="1">
          <a:solidFill>
            <a:srgbClr val="73B900"/>
          </a:solidFill>
          <a:latin typeface="Arial" charset="0"/>
        </a:defRPr>
      </a:lvl7pPr>
      <a:lvl8pPr marL="1523083" algn="l" rtl="0" eaLnBrk="1" fontAlgn="base" hangingPunct="1">
        <a:spcBef>
          <a:spcPct val="0"/>
        </a:spcBef>
        <a:spcAft>
          <a:spcPct val="0"/>
        </a:spcAft>
        <a:defRPr sz="3556" b="1">
          <a:solidFill>
            <a:srgbClr val="73B900"/>
          </a:solidFill>
          <a:latin typeface="Arial" charset="0"/>
        </a:defRPr>
      </a:lvl8pPr>
      <a:lvl9pPr marL="203076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61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09292"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0828" indent="-253846" algn="l" rtl="0" fontAlgn="base">
        <a:spcBef>
          <a:spcPct val="20000"/>
        </a:spcBef>
        <a:spcAft>
          <a:spcPct val="0"/>
        </a:spcAft>
        <a:buChar char="–"/>
        <a:defRPr sz="2222">
          <a:solidFill>
            <a:schemeClr val="bg1"/>
          </a:solidFill>
          <a:latin typeface="+mn-lt"/>
        </a:defRPr>
      </a:lvl4pPr>
      <a:lvl5pPr marL="2351602" indent="-253846" algn="l" rtl="0" fontAlgn="base">
        <a:spcBef>
          <a:spcPct val="20000"/>
        </a:spcBef>
        <a:spcAft>
          <a:spcPct val="0"/>
        </a:spcAft>
        <a:buChar char="»"/>
        <a:defRPr sz="2222">
          <a:solidFill>
            <a:schemeClr val="bg1"/>
          </a:solidFill>
          <a:latin typeface="+mn-lt"/>
        </a:defRPr>
      </a:lvl5pPr>
      <a:lvl6pPr marL="2859296" indent="-253846" algn="l" rtl="0" eaLnBrk="1" fontAlgn="base" hangingPunct="1">
        <a:spcBef>
          <a:spcPct val="20000"/>
        </a:spcBef>
        <a:spcAft>
          <a:spcPct val="0"/>
        </a:spcAft>
        <a:buChar char="»"/>
        <a:defRPr sz="2222">
          <a:solidFill>
            <a:schemeClr val="bg1"/>
          </a:solidFill>
          <a:latin typeface="+mn-lt"/>
        </a:defRPr>
      </a:lvl6pPr>
      <a:lvl7pPr marL="3366974" indent="-253846" algn="l" rtl="0" eaLnBrk="1" fontAlgn="base" hangingPunct="1">
        <a:spcBef>
          <a:spcPct val="20000"/>
        </a:spcBef>
        <a:spcAft>
          <a:spcPct val="0"/>
        </a:spcAft>
        <a:buChar char="»"/>
        <a:defRPr sz="2222">
          <a:solidFill>
            <a:schemeClr val="bg1"/>
          </a:solidFill>
          <a:latin typeface="+mn-lt"/>
        </a:defRPr>
      </a:lvl7pPr>
      <a:lvl8pPr marL="3874666" indent="-253846" algn="l" rtl="0" eaLnBrk="1" fontAlgn="base" hangingPunct="1">
        <a:spcBef>
          <a:spcPct val="20000"/>
        </a:spcBef>
        <a:spcAft>
          <a:spcPct val="0"/>
        </a:spcAft>
        <a:buChar char="»"/>
        <a:defRPr sz="2222">
          <a:solidFill>
            <a:schemeClr val="bg1"/>
          </a:solidFill>
          <a:latin typeface="+mn-lt"/>
        </a:defRPr>
      </a:lvl8pPr>
      <a:lvl9pPr marL="4382355" indent="-253846"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390" rtl="0" eaLnBrk="1" latinLnBrk="0" hangingPunct="1">
        <a:defRPr sz="2000" kern="1200">
          <a:solidFill>
            <a:schemeClr val="tx1"/>
          </a:solidFill>
          <a:latin typeface="+mn-lt"/>
          <a:ea typeface="+mn-ea"/>
          <a:cs typeface="+mn-cs"/>
        </a:defRPr>
      </a:lvl1pPr>
      <a:lvl2pPr marL="507695" algn="l" defTabSz="1015390" rtl="0" eaLnBrk="1" latinLnBrk="0" hangingPunct="1">
        <a:defRPr sz="2000" kern="1200">
          <a:solidFill>
            <a:schemeClr val="tx1"/>
          </a:solidFill>
          <a:latin typeface="+mn-lt"/>
          <a:ea typeface="+mn-ea"/>
          <a:cs typeface="+mn-cs"/>
        </a:defRPr>
      </a:lvl2pPr>
      <a:lvl3pPr marL="1015390" algn="l" defTabSz="1015390" rtl="0" eaLnBrk="1" latinLnBrk="0" hangingPunct="1">
        <a:defRPr sz="2000" kern="1200">
          <a:solidFill>
            <a:schemeClr val="tx1"/>
          </a:solidFill>
          <a:latin typeface="+mn-lt"/>
          <a:ea typeface="+mn-ea"/>
          <a:cs typeface="+mn-cs"/>
        </a:defRPr>
      </a:lvl3pPr>
      <a:lvl4pPr marL="1523083" algn="l" defTabSz="1015390" rtl="0" eaLnBrk="1" latinLnBrk="0" hangingPunct="1">
        <a:defRPr sz="2000" kern="1200">
          <a:solidFill>
            <a:schemeClr val="tx1"/>
          </a:solidFill>
          <a:latin typeface="+mn-lt"/>
          <a:ea typeface="+mn-ea"/>
          <a:cs typeface="+mn-cs"/>
        </a:defRPr>
      </a:lvl4pPr>
      <a:lvl5pPr marL="2030760" algn="l" defTabSz="1015390" rtl="0" eaLnBrk="1" latinLnBrk="0" hangingPunct="1">
        <a:defRPr sz="2000" kern="1200">
          <a:solidFill>
            <a:schemeClr val="tx1"/>
          </a:solidFill>
          <a:latin typeface="+mn-lt"/>
          <a:ea typeface="+mn-ea"/>
          <a:cs typeface="+mn-cs"/>
        </a:defRPr>
      </a:lvl5pPr>
      <a:lvl6pPr marL="2538452" algn="l" defTabSz="1015390" rtl="0" eaLnBrk="1" latinLnBrk="0" hangingPunct="1">
        <a:defRPr sz="2000" kern="1200">
          <a:solidFill>
            <a:schemeClr val="tx1"/>
          </a:solidFill>
          <a:latin typeface="+mn-lt"/>
          <a:ea typeface="+mn-ea"/>
          <a:cs typeface="+mn-cs"/>
        </a:defRPr>
      </a:lvl6pPr>
      <a:lvl7pPr marL="3046145" algn="l" defTabSz="1015390" rtl="0" eaLnBrk="1" latinLnBrk="0" hangingPunct="1">
        <a:defRPr sz="2000" kern="1200">
          <a:solidFill>
            <a:schemeClr val="tx1"/>
          </a:solidFill>
          <a:latin typeface="+mn-lt"/>
          <a:ea typeface="+mn-ea"/>
          <a:cs typeface="+mn-cs"/>
        </a:defRPr>
      </a:lvl7pPr>
      <a:lvl8pPr marL="3553831" algn="l" defTabSz="1015390" rtl="0" eaLnBrk="1" latinLnBrk="0" hangingPunct="1">
        <a:defRPr sz="2000" kern="1200">
          <a:solidFill>
            <a:schemeClr val="tx1"/>
          </a:solidFill>
          <a:latin typeface="+mn-lt"/>
          <a:ea typeface="+mn-ea"/>
          <a:cs typeface="+mn-cs"/>
        </a:defRPr>
      </a:lvl8pPr>
      <a:lvl9pPr marL="4061519" algn="l" defTabSz="101539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Segoe UI Light" panose="020B0502040204020203"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grpSp>
    </p:spTree>
    <p:extLst>
      <p:ext uri="{BB962C8B-B14F-4D97-AF65-F5344CB8AC3E}">
        <p14:creationId xmlns:p14="http://schemas.microsoft.com/office/powerpoint/2010/main" val="4056465942"/>
      </p:ext>
    </p:extLst>
  </p:cSld>
  <p:clrMap bg1="dk2" tx1="lt1" bg2="dk1"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Segoe UI Light" panose="020B0502040204020203"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Segoe UI Light" panose="020B0502040204020203"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Segoe UI Light" panose="020B0502040204020203"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Segoe UI Light" panose="020B0502040204020203"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3636367195"/>
      </p:ext>
    </p:extLst>
  </p:cSld>
  <p:clrMap bg1="dk2" tx1="lt1" bg2="dk1"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2"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p:nvGrpSpPr>
        <p:grpSpPr>
          <a:xfrm>
            <a:off x="11281895" y="6518238"/>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9" name="TextBox 8"/>
          <p:cNvSpPr txBox="1"/>
          <p:nvPr userDrawn="1"/>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10" name="Group 9"/>
          <p:cNvGrpSpPr/>
          <p:nvPr userDrawn="1"/>
        </p:nvGrpSpPr>
        <p:grpSpPr>
          <a:xfrm>
            <a:off x="11281895" y="6518238"/>
            <a:ext cx="648336" cy="119757"/>
            <a:chOff x="677492" y="-1417931"/>
            <a:chExt cx="3154606" cy="582700"/>
          </a:xfrm>
        </p:grpSpPr>
        <p:sp>
          <p:nvSpPr>
            <p:cNvPr id="11" name="Freeform 10"/>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 name="Freeform 11"/>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 name="Freeform 12"/>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296053155"/>
      </p:ext>
    </p:extLst>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0" algn="l" rtl="0" eaLnBrk="1" fontAlgn="base" hangingPunct="1">
        <a:spcBef>
          <a:spcPct val="0"/>
        </a:spcBef>
        <a:spcAft>
          <a:spcPct val="0"/>
        </a:spcAft>
        <a:defRPr sz="3556" b="1">
          <a:solidFill>
            <a:srgbClr val="73B900"/>
          </a:solidFill>
          <a:latin typeface="Arial" charset="0"/>
        </a:defRPr>
      </a:lvl6pPr>
      <a:lvl7pPr marL="1015980" algn="l" rtl="0" eaLnBrk="1" fontAlgn="base" hangingPunct="1">
        <a:spcBef>
          <a:spcPct val="0"/>
        </a:spcBef>
        <a:spcAft>
          <a:spcPct val="0"/>
        </a:spcAft>
        <a:defRPr sz="3556" b="1">
          <a:solidFill>
            <a:srgbClr val="73B900"/>
          </a:solidFill>
          <a:latin typeface="Arial" charset="0"/>
        </a:defRPr>
      </a:lvl7pPr>
      <a:lvl8pPr marL="1523970" algn="l" rtl="0" eaLnBrk="1" fontAlgn="base" hangingPunct="1">
        <a:spcBef>
          <a:spcPct val="0"/>
        </a:spcBef>
        <a:spcAft>
          <a:spcPct val="0"/>
        </a:spcAft>
        <a:defRPr sz="3556" b="1">
          <a:solidFill>
            <a:srgbClr val="73B900"/>
          </a:solidFill>
          <a:latin typeface="Arial" charset="0"/>
        </a:defRPr>
      </a:lvl8pPr>
      <a:lvl9pPr marL="203196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88"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03"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1988" indent="-253994" algn="l" rtl="0" eaLnBrk="1" fontAlgn="base" hangingPunct="1">
        <a:spcBef>
          <a:spcPct val="20000"/>
        </a:spcBef>
        <a:spcAft>
          <a:spcPct val="0"/>
        </a:spcAft>
        <a:buChar char="–"/>
        <a:defRPr sz="2222">
          <a:solidFill>
            <a:schemeClr val="bg1"/>
          </a:solidFill>
          <a:latin typeface="+mn-lt"/>
        </a:defRPr>
      </a:lvl4pPr>
      <a:lvl5pPr marL="2352981" indent="-253994" algn="l" rtl="0" eaLnBrk="1" fontAlgn="base" hangingPunct="1">
        <a:spcBef>
          <a:spcPct val="20000"/>
        </a:spcBef>
        <a:spcAft>
          <a:spcPct val="0"/>
        </a:spcAft>
        <a:buChar char="»"/>
        <a:defRPr sz="2222">
          <a:solidFill>
            <a:schemeClr val="bg1"/>
          </a:solidFill>
          <a:latin typeface="+mn-lt"/>
        </a:defRPr>
      </a:lvl5pPr>
      <a:lvl6pPr marL="2860970" indent="-253994" algn="l" rtl="0" eaLnBrk="1" fontAlgn="base" hangingPunct="1">
        <a:spcBef>
          <a:spcPct val="20000"/>
        </a:spcBef>
        <a:spcAft>
          <a:spcPct val="0"/>
        </a:spcAft>
        <a:buChar char="»"/>
        <a:defRPr sz="2222">
          <a:solidFill>
            <a:schemeClr val="bg1"/>
          </a:solidFill>
          <a:latin typeface="+mn-lt"/>
        </a:defRPr>
      </a:lvl6pPr>
      <a:lvl7pPr marL="3368961" indent="-253994" algn="l" rtl="0" eaLnBrk="1" fontAlgn="base" hangingPunct="1">
        <a:spcBef>
          <a:spcPct val="20000"/>
        </a:spcBef>
        <a:spcAft>
          <a:spcPct val="0"/>
        </a:spcAft>
        <a:buChar char="»"/>
        <a:defRPr sz="2222">
          <a:solidFill>
            <a:schemeClr val="bg1"/>
          </a:solidFill>
          <a:latin typeface="+mn-lt"/>
        </a:defRPr>
      </a:lvl7pPr>
      <a:lvl8pPr marL="3876950" indent="-253994" algn="l" rtl="0" eaLnBrk="1" fontAlgn="base" hangingPunct="1">
        <a:spcBef>
          <a:spcPct val="20000"/>
        </a:spcBef>
        <a:spcAft>
          <a:spcPct val="0"/>
        </a:spcAft>
        <a:buChar char="»"/>
        <a:defRPr sz="2222">
          <a:solidFill>
            <a:schemeClr val="bg1"/>
          </a:solidFill>
          <a:latin typeface="+mn-lt"/>
        </a:defRPr>
      </a:lvl8pPr>
      <a:lvl9pPr marL="4384941" indent="-253994"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80" rtl="0" eaLnBrk="1" latinLnBrk="0" hangingPunct="1">
        <a:defRPr sz="2000" kern="1200">
          <a:solidFill>
            <a:schemeClr val="tx1"/>
          </a:solidFill>
          <a:latin typeface="+mn-lt"/>
          <a:ea typeface="+mn-ea"/>
          <a:cs typeface="+mn-cs"/>
        </a:defRPr>
      </a:lvl1pPr>
      <a:lvl2pPr marL="507990" algn="l" defTabSz="1015980" rtl="0" eaLnBrk="1" latinLnBrk="0" hangingPunct="1">
        <a:defRPr sz="2000" kern="1200">
          <a:solidFill>
            <a:schemeClr val="tx1"/>
          </a:solidFill>
          <a:latin typeface="+mn-lt"/>
          <a:ea typeface="+mn-ea"/>
          <a:cs typeface="+mn-cs"/>
        </a:defRPr>
      </a:lvl2pPr>
      <a:lvl3pPr marL="1015980" algn="l" defTabSz="1015980" rtl="0" eaLnBrk="1" latinLnBrk="0" hangingPunct="1">
        <a:defRPr sz="2000" kern="1200">
          <a:solidFill>
            <a:schemeClr val="tx1"/>
          </a:solidFill>
          <a:latin typeface="+mn-lt"/>
          <a:ea typeface="+mn-ea"/>
          <a:cs typeface="+mn-cs"/>
        </a:defRPr>
      </a:lvl3pPr>
      <a:lvl4pPr marL="1523970" algn="l" defTabSz="1015980" rtl="0" eaLnBrk="1" latinLnBrk="0" hangingPunct="1">
        <a:defRPr sz="2000" kern="1200">
          <a:solidFill>
            <a:schemeClr val="tx1"/>
          </a:solidFill>
          <a:latin typeface="+mn-lt"/>
          <a:ea typeface="+mn-ea"/>
          <a:cs typeface="+mn-cs"/>
        </a:defRPr>
      </a:lvl4pPr>
      <a:lvl5pPr marL="2031960" algn="l" defTabSz="1015980" rtl="0" eaLnBrk="1" latinLnBrk="0" hangingPunct="1">
        <a:defRPr sz="2000" kern="1200">
          <a:solidFill>
            <a:schemeClr val="tx1"/>
          </a:solidFill>
          <a:latin typeface="+mn-lt"/>
          <a:ea typeface="+mn-ea"/>
          <a:cs typeface="+mn-cs"/>
        </a:defRPr>
      </a:lvl5pPr>
      <a:lvl6pPr marL="2539950" algn="l" defTabSz="1015980" rtl="0" eaLnBrk="1" latinLnBrk="0" hangingPunct="1">
        <a:defRPr sz="2000" kern="1200">
          <a:solidFill>
            <a:schemeClr val="tx1"/>
          </a:solidFill>
          <a:latin typeface="+mn-lt"/>
          <a:ea typeface="+mn-ea"/>
          <a:cs typeface="+mn-cs"/>
        </a:defRPr>
      </a:lvl6pPr>
      <a:lvl7pPr marL="3047940" algn="l" defTabSz="1015980" rtl="0" eaLnBrk="1" latinLnBrk="0" hangingPunct="1">
        <a:defRPr sz="2000" kern="1200">
          <a:solidFill>
            <a:schemeClr val="tx1"/>
          </a:solidFill>
          <a:latin typeface="+mn-lt"/>
          <a:ea typeface="+mn-ea"/>
          <a:cs typeface="+mn-cs"/>
        </a:defRPr>
      </a:lvl7pPr>
      <a:lvl8pPr marL="3555929" algn="l" defTabSz="1015980" rtl="0" eaLnBrk="1" latinLnBrk="0" hangingPunct="1">
        <a:defRPr sz="2000" kern="1200">
          <a:solidFill>
            <a:schemeClr val="tx1"/>
          </a:solidFill>
          <a:latin typeface="+mn-lt"/>
          <a:ea typeface="+mn-ea"/>
          <a:cs typeface="+mn-cs"/>
        </a:defRPr>
      </a:lvl8pPr>
      <a:lvl9pPr marL="4063918" algn="l" defTabSz="1015980" rtl="0" eaLnBrk="1" latinLnBrk="0" hangingPunct="1">
        <a:defRPr sz="2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555271" y="726146"/>
            <a:ext cx="11081332"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sp>
        <p:nvSpPr>
          <p:cNvPr id="13" name="Shape 13"/>
          <p:cNvSpPr txBox="1">
            <a:spLocks noGrp="1"/>
          </p:cNvSpPr>
          <p:nvPr>
            <p:ph type="body" idx="1"/>
          </p:nvPr>
        </p:nvSpPr>
        <p:spPr>
          <a:xfrm>
            <a:off x="574892" y="2224851"/>
            <a:ext cx="11054332" cy="434233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Shape 1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5" name="Shape 15"/>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496336223"/>
      </p:ext>
    </p:extLst>
  </p:cSld>
  <p:clrMap bg1="lt1" tx1="dk1" bg2="dk2" tx2="lt2" accent1="accent1" accent2="accent2" accent3="accent3" accent4="accent4" accent5="accent5" accent6="accent6" hlink="hlink" folHlink="folHlink"/>
  <p:sldLayoutIdLst>
    <p:sldLayoutId id="2147483819" r:id="rId1"/>
    <p:sldLayoutId id="2147483826" r:id="rId2"/>
    <p:sldLayoutId id="2147483828" r:id="rId3"/>
    <p:sldLayoutId id="2147483829" r:id="rId4"/>
    <p:sldLayoutId id="214748383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Shape 90"/>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91" name="Shape 91"/>
          <p:cNvSpPr txBox="1">
            <a:spLocks noGrp="1"/>
          </p:cNvSpPr>
          <p:nvPr>
            <p:ph type="body" idx="1"/>
          </p:nvPr>
        </p:nvSpPr>
        <p:spPr>
          <a:xfrm>
            <a:off x="574892" y="2224851"/>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2" name="Shape 92"/>
          <p:cNvSpPr txBox="1">
            <a:spLocks noGrp="1"/>
          </p:cNvSpPr>
          <p:nvPr>
            <p:ph type="title"/>
          </p:nvPr>
        </p:nvSpPr>
        <p:spPr>
          <a:xfrm>
            <a:off x="555271" y="726146"/>
            <a:ext cx="11081461"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93" name="Shape 93"/>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2747371599"/>
      </p:ext>
    </p:extLst>
  </p:cSld>
  <p:clrMap bg1="lt1" tx1="dk1" bg2="dk2" tx2="lt2" accent1="accent1" accent2="accent2" accent3="accent3" accent4="accent4" accent5="accent5" accent6="accent6" hlink="hlink" folHlink="folHlink"/>
  <p:sldLayoutIdLst>
    <p:sldLayoutId id="2147483833" r:id="rId1"/>
    <p:sldLayoutId id="2147483834" r:id="rId2"/>
    <p:sldLayoutId id="2147483838" r:id="rId3"/>
    <p:sldLayoutId id="2147483839" r:id="rId4"/>
    <p:sldLayoutId id="2147483840" r:id="rId5"/>
    <p:sldLayoutId id="2147483842" r:id="rId6"/>
    <p:sldLayoutId id="2147483843" r:id="rId7"/>
    <p:sldLayoutId id="2147483844" r:id="rId8"/>
    <p:sldLayoutId id="2147483845" r:id="rId9"/>
    <p:sldLayoutId id="214748384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Shape 90"/>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Font typeface="Trebuchet MS"/>
                <a:buNone/>
              </a:pPr>
              <a:t>‹#›</a:t>
            </a:fld>
            <a:r>
              <a:rPr lang="en-US" sz="1167" b="0" i="0" u="none" strike="noStrike" cap="none">
                <a:solidFill>
                  <a:srgbClr val="12FEB6"/>
                </a:solidFill>
                <a:latin typeface="Questrial"/>
                <a:ea typeface="Questrial"/>
                <a:cs typeface="Questrial"/>
                <a:sym typeface="Questrial"/>
              </a:rPr>
              <a:t> </a:t>
            </a:r>
            <a:endParaRPr sz="2000"/>
          </a:p>
        </p:txBody>
      </p:sp>
      <p:sp>
        <p:nvSpPr>
          <p:cNvPr id="91" name="Shape 91"/>
          <p:cNvSpPr txBox="1">
            <a:spLocks noGrp="1"/>
          </p:cNvSpPr>
          <p:nvPr>
            <p:ph type="body" idx="1"/>
          </p:nvPr>
        </p:nvSpPr>
        <p:spPr>
          <a:xfrm>
            <a:off x="574892" y="2224851"/>
            <a:ext cx="11054368" cy="4342273"/>
          </a:xfrm>
          <a:prstGeom prst="rect">
            <a:avLst/>
          </a:prstGeom>
          <a:noFill/>
          <a:ln>
            <a:noFill/>
          </a:ln>
        </p:spPr>
        <p:txBody>
          <a:bodyPr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2" name="Shape 92"/>
          <p:cNvSpPr txBox="1">
            <a:spLocks noGrp="1"/>
          </p:cNvSpPr>
          <p:nvPr>
            <p:ph type="title"/>
          </p:nvPr>
        </p:nvSpPr>
        <p:spPr>
          <a:xfrm>
            <a:off x="555271" y="726146"/>
            <a:ext cx="11081461"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pic>
        <p:nvPicPr>
          <p:cNvPr id="93" name="Shape 93"/>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3594902735"/>
      </p:ext>
    </p:extLst>
  </p:cSld>
  <p:clrMap bg1="lt1" tx1="dk1" bg2="dk2" tx2="lt2" accent1="accent1" accent2="accent2" accent3="accent3" accent4="accent4" accent5="accent5" accent6="accent6" hlink="hlink" folHlink="folHlink"/>
  <p:sldLayoutIdLst>
    <p:sldLayoutId id="2147483953" r:id="rId1"/>
    <p:sldLayoutId id="2147483954" r:id="rId2"/>
    <p:sldLayoutId id="2147483955"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2955051268"/>
      </p:ext>
    </p:extLst>
  </p:cSld>
  <p:clrMap bg1="dk2" tx1="lt1" bg2="dk1"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smtClean="0">
                <a:solidFill>
                  <a:srgbClr val="505050"/>
                </a:solidFill>
                <a:latin typeface="Trebuchet MS" panose="020B0603020202020204" pitchFamily="34" charset="0"/>
              </a:rPr>
              <a:pPr algn="r"/>
              <a:t>‹#›</a:t>
            </a:fld>
            <a:r>
              <a:rPr lang="en-US" sz="1167" cap="none" dirty="0">
                <a:solidFill>
                  <a:srgbClr val="007450">
                    <a:lumMod val="60000"/>
                    <a:lumOff val="40000"/>
                  </a:srgbClr>
                </a:solidFill>
              </a:rPr>
              <a:t> </a:t>
            </a: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1760782559"/>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67.xml"/><Relationship Id="rId5" Type="http://schemas.openxmlformats.org/officeDocument/2006/relationships/image" Target="../media/image57.jpeg"/><Relationship Id="rId4" Type="http://schemas.openxmlformats.org/officeDocument/2006/relationships/image" Target="../media/image56.jpeg"/></Relationships>
</file>

<file path=ppt/slides/_rels/slide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93.xml"/><Relationship Id="rId6" Type="http://schemas.openxmlformats.org/officeDocument/2006/relationships/image" Target="../media/image39.tiff"/><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p:txBody>
          <a:bodyPr/>
          <a:lstStyle/>
          <a:p>
            <a:r>
              <a:rPr lang="en-US" dirty="0"/>
              <a:t>Deep Learning Fundamentals For Computer Vision</a:t>
            </a:r>
          </a:p>
        </p:txBody>
      </p:sp>
    </p:spTree>
    <p:extLst>
      <p:ext uri="{BB962C8B-B14F-4D97-AF65-F5344CB8AC3E}">
        <p14:creationId xmlns:p14="http://schemas.microsoft.com/office/powerpoint/2010/main" val="293679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166454"/>
          </a:xfrm>
        </p:spPr>
        <p:txBody>
          <a:bodyPr/>
          <a:lstStyle/>
          <a:p>
            <a:pPr algn="ctr"/>
            <a:r>
              <a:rPr lang="en-US" b="1" dirty="0"/>
              <a:t>Trend #1</a:t>
            </a:r>
            <a:r>
              <a:rPr lang="en-US" dirty="0"/>
              <a:t> [ Scale ]</a:t>
            </a:r>
          </a:p>
        </p:txBody>
      </p:sp>
      <p:sp>
        <p:nvSpPr>
          <p:cNvPr id="4" name="Half Frame 3"/>
          <p:cNvSpPr/>
          <p:nvPr/>
        </p:nvSpPr>
        <p:spPr>
          <a:xfrm rot="10800000" flipH="1">
            <a:off x="3120105" y="1544723"/>
            <a:ext cx="6223000" cy="4292600"/>
          </a:xfrm>
          <a:prstGeom prst="halfFrame">
            <a:avLst>
              <a:gd name="adj1" fmla="val 1596"/>
              <a:gd name="adj2" fmla="val 1246"/>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
        <p:nvSpPr>
          <p:cNvPr id="11" name="TextBox 10"/>
          <p:cNvSpPr txBox="1"/>
          <p:nvPr/>
        </p:nvSpPr>
        <p:spPr>
          <a:xfrm>
            <a:off x="5650670" y="6198921"/>
            <a:ext cx="2476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Data</a:t>
            </a:r>
          </a:p>
        </p:txBody>
      </p:sp>
      <p:sp>
        <p:nvSpPr>
          <p:cNvPr id="12" name="TextBox 11"/>
          <p:cNvSpPr txBox="1"/>
          <p:nvPr/>
        </p:nvSpPr>
        <p:spPr>
          <a:xfrm rot="16200000">
            <a:off x="1352450" y="3247103"/>
            <a:ext cx="2476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Performance</a:t>
            </a:r>
          </a:p>
        </p:txBody>
      </p:sp>
      <p:sp>
        <p:nvSpPr>
          <p:cNvPr id="10" name="TextBox 9"/>
          <p:cNvSpPr txBox="1"/>
          <p:nvPr/>
        </p:nvSpPr>
        <p:spPr>
          <a:xfrm>
            <a:off x="4810697" y="5856135"/>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2010</a:t>
            </a:r>
          </a:p>
        </p:txBody>
      </p:sp>
      <p:sp>
        <p:nvSpPr>
          <p:cNvPr id="13" name="TextBox 12"/>
          <p:cNvSpPr txBox="1"/>
          <p:nvPr/>
        </p:nvSpPr>
        <p:spPr>
          <a:xfrm>
            <a:off x="2893435" y="5856135"/>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1990</a:t>
            </a:r>
          </a:p>
        </p:txBody>
      </p:sp>
      <p:sp>
        <p:nvSpPr>
          <p:cNvPr id="14" name="TextBox 13"/>
          <p:cNvSpPr txBox="1"/>
          <p:nvPr/>
        </p:nvSpPr>
        <p:spPr>
          <a:xfrm>
            <a:off x="6461697" y="5829589"/>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2017</a:t>
            </a:r>
          </a:p>
        </p:txBody>
      </p:sp>
      <p:cxnSp>
        <p:nvCxnSpPr>
          <p:cNvPr id="15" name="Straight Connector 14"/>
          <p:cNvCxnSpPr/>
          <p:nvPr/>
        </p:nvCxnSpPr>
        <p:spPr>
          <a:xfrm>
            <a:off x="5128537" y="3933142"/>
            <a:ext cx="0" cy="1851123"/>
          </a:xfrm>
          <a:prstGeom prst="line">
            <a:avLst/>
          </a:prstGeom>
          <a:ln w="952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H="1" flipV="1">
            <a:off x="3176281" y="3933142"/>
            <a:ext cx="1952256" cy="1586"/>
          </a:xfrm>
          <a:prstGeom prst="line">
            <a:avLst/>
          </a:prstGeom>
          <a:ln w="952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3704062" y="5843928"/>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2000</a:t>
            </a:r>
          </a:p>
        </p:txBody>
      </p:sp>
      <p:sp>
        <p:nvSpPr>
          <p:cNvPr id="18" name="TextBox 17"/>
          <p:cNvSpPr txBox="1"/>
          <p:nvPr/>
        </p:nvSpPr>
        <p:spPr>
          <a:xfrm>
            <a:off x="8713222" y="5843928"/>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2020</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89736" y="1289276"/>
            <a:ext cx="5030646" cy="4609420"/>
          </a:xfrm>
          <a:prstGeom prst="rect">
            <a:avLst/>
          </a:prstGeom>
        </p:spPr>
      </p:pic>
    </p:spTree>
    <p:extLst>
      <p:ext uri="{BB962C8B-B14F-4D97-AF65-F5344CB8AC3E}">
        <p14:creationId xmlns:p14="http://schemas.microsoft.com/office/powerpoint/2010/main" val="36415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xfrm>
            <a:off x="553719" y="734695"/>
            <a:ext cx="11084559" cy="656590"/>
          </a:xfrm>
          <a:prstGeom prst="rect">
            <a:avLst/>
          </a:prstGeom>
          <a:noFill/>
          <a:ln>
            <a:noFill/>
          </a:ln>
        </p:spPr>
        <p:txBody>
          <a:bodyPr wrap="square" lIns="101583" tIns="50778" rIns="101583" bIns="50778" anchor="b" anchorCtr="0">
            <a:noAutofit/>
          </a:bodyPr>
          <a:lstStyle/>
          <a:p>
            <a:r>
              <a:rPr lang="en-US"/>
              <a:t>THE BIG BANG IN MACHINE LEARNING</a:t>
            </a:r>
            <a:endParaRPr/>
          </a:p>
        </p:txBody>
      </p:sp>
      <p:pic>
        <p:nvPicPr>
          <p:cNvPr id="561" name="Shape 561" descr="http://purelifi.com/wp-content/uploads/2015/10/logo_wired.png"/>
          <p:cNvPicPr preferRelativeResize="0"/>
          <p:nvPr/>
        </p:nvPicPr>
        <p:blipFill rotWithShape="1">
          <a:blip r:embed="rId3">
            <a:alphaModFix/>
          </a:blip>
          <a:srcRect/>
          <a:stretch/>
        </p:blipFill>
        <p:spPr>
          <a:xfrm>
            <a:off x="9321209" y="5764337"/>
            <a:ext cx="1371722" cy="653587"/>
          </a:xfrm>
          <a:prstGeom prst="rect">
            <a:avLst/>
          </a:prstGeom>
          <a:noFill/>
          <a:ln>
            <a:noFill/>
          </a:ln>
        </p:spPr>
      </p:pic>
      <p:grpSp>
        <p:nvGrpSpPr>
          <p:cNvPr id="562" name="Shape 562"/>
          <p:cNvGrpSpPr/>
          <p:nvPr/>
        </p:nvGrpSpPr>
        <p:grpSpPr>
          <a:xfrm>
            <a:off x="648739" y="2087293"/>
            <a:ext cx="3529043" cy="2583186"/>
            <a:chOff x="583864" y="1878563"/>
            <a:chExt cx="3176139" cy="2324867"/>
          </a:xfrm>
        </p:grpSpPr>
        <p:sp>
          <p:nvSpPr>
            <p:cNvPr id="563" name="Shape 563"/>
            <p:cNvSpPr/>
            <p:nvPr/>
          </p:nvSpPr>
          <p:spPr>
            <a:xfrm>
              <a:off x="585470" y="1878563"/>
              <a:ext cx="3174533" cy="2324867"/>
            </a:xfrm>
            <a:prstGeom prst="rect">
              <a:avLst/>
            </a:prstGeom>
            <a:noFill/>
            <a:ln w="12700" cap="flat" cmpd="sng">
              <a:solidFill>
                <a:schemeClr val="dk2"/>
              </a:solidFill>
              <a:prstDash val="solid"/>
              <a:round/>
              <a:headEnd type="none" w="med" len="med"/>
              <a:tailEnd type="none" w="med" len="med"/>
            </a:ln>
          </p:spPr>
          <p:txBody>
            <a:bodyPr wrap="square" lIns="101583" tIns="50778" rIns="101583" bIns="50778" anchor="ctr" anchorCtr="0">
              <a:noAutofit/>
            </a:bodyPr>
            <a:lstStyle/>
            <a:p>
              <a:pPr algn="ctr" defTabSz="1015990">
                <a:buClr>
                  <a:srgbClr val="000000"/>
                </a:buClr>
              </a:pPr>
              <a:endParaRPr sz="2000" kern="0">
                <a:solidFill>
                  <a:srgbClr val="FFFFFF"/>
                </a:solidFill>
                <a:latin typeface="Arial"/>
                <a:ea typeface="Arial"/>
                <a:cs typeface="Arial"/>
                <a:sym typeface="Arial"/>
              </a:endParaRPr>
            </a:p>
          </p:txBody>
        </p:sp>
        <p:grpSp>
          <p:nvGrpSpPr>
            <p:cNvPr id="564" name="Shape 564"/>
            <p:cNvGrpSpPr/>
            <p:nvPr/>
          </p:nvGrpSpPr>
          <p:grpSpPr>
            <a:xfrm>
              <a:off x="1404239" y="2120828"/>
              <a:ext cx="1536999" cy="1712741"/>
              <a:chOff x="4717901" y="3933532"/>
              <a:chExt cx="1536999" cy="1712741"/>
            </a:xfrm>
          </p:grpSpPr>
          <p:cxnSp>
            <p:nvCxnSpPr>
              <p:cNvPr id="565" name="Shape 565"/>
              <p:cNvCxnSpPr>
                <a:stCxn id="566" idx="2"/>
                <a:endCxn id="567" idx="6"/>
              </p:cNvCxnSpPr>
              <p:nvPr/>
            </p:nvCxnSpPr>
            <p:spPr>
              <a:xfrm rot="10800000">
                <a:off x="4995057" y="4071281"/>
                <a:ext cx="350100" cy="356700"/>
              </a:xfrm>
              <a:prstGeom prst="straightConnector1">
                <a:avLst/>
              </a:prstGeom>
              <a:noFill/>
              <a:ln w="25400" cap="flat" cmpd="sng">
                <a:solidFill>
                  <a:srgbClr val="868686"/>
                </a:solidFill>
                <a:prstDash val="solid"/>
                <a:round/>
                <a:headEnd type="triangle" w="lg" len="lg"/>
                <a:tailEnd type="none" w="med" len="med"/>
              </a:ln>
            </p:spPr>
          </p:cxnSp>
          <p:cxnSp>
            <p:nvCxnSpPr>
              <p:cNvPr id="568" name="Shape 568"/>
              <p:cNvCxnSpPr>
                <a:stCxn id="566" idx="2"/>
                <a:endCxn id="569" idx="6"/>
              </p:cNvCxnSpPr>
              <p:nvPr/>
            </p:nvCxnSpPr>
            <p:spPr>
              <a:xfrm flipH="1">
                <a:off x="4993257" y="4427981"/>
                <a:ext cx="351900" cy="1800"/>
              </a:xfrm>
              <a:prstGeom prst="straightConnector1">
                <a:avLst/>
              </a:prstGeom>
              <a:noFill/>
              <a:ln w="25400" cap="flat" cmpd="sng">
                <a:solidFill>
                  <a:srgbClr val="868686"/>
                </a:solidFill>
                <a:prstDash val="solid"/>
                <a:round/>
                <a:headEnd type="triangle" w="lg" len="lg"/>
                <a:tailEnd type="none" w="med" len="med"/>
              </a:ln>
            </p:spPr>
          </p:cxnSp>
          <p:cxnSp>
            <p:nvCxnSpPr>
              <p:cNvPr id="570" name="Shape 570"/>
              <p:cNvCxnSpPr>
                <a:stCxn id="566" idx="2"/>
                <a:endCxn id="571" idx="6"/>
              </p:cNvCxnSpPr>
              <p:nvPr/>
            </p:nvCxnSpPr>
            <p:spPr>
              <a:xfrm flipH="1">
                <a:off x="5000457" y="4427981"/>
                <a:ext cx="344700" cy="363600"/>
              </a:xfrm>
              <a:prstGeom prst="straightConnector1">
                <a:avLst/>
              </a:prstGeom>
              <a:noFill/>
              <a:ln w="25400" cap="flat" cmpd="sng">
                <a:solidFill>
                  <a:srgbClr val="868686"/>
                </a:solidFill>
                <a:prstDash val="solid"/>
                <a:round/>
                <a:headEnd type="triangle" w="lg" len="lg"/>
                <a:tailEnd type="none" w="med" len="med"/>
              </a:ln>
            </p:spPr>
          </p:cxnSp>
          <p:cxnSp>
            <p:nvCxnSpPr>
              <p:cNvPr id="572" name="Shape 572"/>
              <p:cNvCxnSpPr>
                <a:stCxn id="566" idx="2"/>
                <a:endCxn id="573" idx="6"/>
              </p:cNvCxnSpPr>
              <p:nvPr/>
            </p:nvCxnSpPr>
            <p:spPr>
              <a:xfrm flipH="1">
                <a:off x="4998657" y="4427981"/>
                <a:ext cx="346500" cy="722100"/>
              </a:xfrm>
              <a:prstGeom prst="straightConnector1">
                <a:avLst/>
              </a:prstGeom>
              <a:noFill/>
              <a:ln w="25400" cap="flat" cmpd="sng">
                <a:solidFill>
                  <a:srgbClr val="868686"/>
                </a:solidFill>
                <a:prstDash val="solid"/>
                <a:round/>
                <a:headEnd type="triangle" w="lg" len="lg"/>
                <a:tailEnd type="none" w="med" len="med"/>
              </a:ln>
            </p:spPr>
          </p:cxnSp>
          <p:cxnSp>
            <p:nvCxnSpPr>
              <p:cNvPr id="574" name="Shape 574"/>
              <p:cNvCxnSpPr>
                <a:stCxn id="566" idx="2"/>
                <a:endCxn id="575" idx="6"/>
              </p:cNvCxnSpPr>
              <p:nvPr/>
            </p:nvCxnSpPr>
            <p:spPr>
              <a:xfrm flipH="1">
                <a:off x="4996857" y="4427981"/>
                <a:ext cx="348300" cy="1080600"/>
              </a:xfrm>
              <a:prstGeom prst="straightConnector1">
                <a:avLst/>
              </a:prstGeom>
              <a:noFill/>
              <a:ln w="25400" cap="flat" cmpd="sng">
                <a:solidFill>
                  <a:srgbClr val="868686"/>
                </a:solidFill>
                <a:prstDash val="solid"/>
                <a:round/>
                <a:headEnd type="triangle" w="lg" len="lg"/>
                <a:tailEnd type="none" w="med" len="med"/>
              </a:ln>
            </p:spPr>
          </p:cxnSp>
          <p:cxnSp>
            <p:nvCxnSpPr>
              <p:cNvPr id="576" name="Shape 576"/>
              <p:cNvCxnSpPr>
                <a:stCxn id="577" idx="2"/>
                <a:endCxn id="567" idx="6"/>
              </p:cNvCxnSpPr>
              <p:nvPr/>
            </p:nvCxnSpPr>
            <p:spPr>
              <a:xfrm rot="10800000">
                <a:off x="4994953" y="4071101"/>
                <a:ext cx="357300" cy="718800"/>
              </a:xfrm>
              <a:prstGeom prst="straightConnector1">
                <a:avLst/>
              </a:prstGeom>
              <a:noFill/>
              <a:ln w="25400" cap="flat" cmpd="sng">
                <a:solidFill>
                  <a:srgbClr val="868686"/>
                </a:solidFill>
                <a:prstDash val="solid"/>
                <a:round/>
                <a:headEnd type="triangle" w="lg" len="lg"/>
                <a:tailEnd type="none" w="med" len="med"/>
              </a:ln>
            </p:spPr>
          </p:cxnSp>
          <p:cxnSp>
            <p:nvCxnSpPr>
              <p:cNvPr id="578" name="Shape 578"/>
              <p:cNvCxnSpPr>
                <a:stCxn id="577" idx="2"/>
                <a:endCxn id="569" idx="6"/>
              </p:cNvCxnSpPr>
              <p:nvPr/>
            </p:nvCxnSpPr>
            <p:spPr>
              <a:xfrm rot="10800000">
                <a:off x="4993153" y="4429601"/>
                <a:ext cx="359100" cy="360300"/>
              </a:xfrm>
              <a:prstGeom prst="straightConnector1">
                <a:avLst/>
              </a:prstGeom>
              <a:noFill/>
              <a:ln w="25400" cap="flat" cmpd="sng">
                <a:solidFill>
                  <a:srgbClr val="868686"/>
                </a:solidFill>
                <a:prstDash val="solid"/>
                <a:round/>
                <a:headEnd type="triangle" w="lg" len="lg"/>
                <a:tailEnd type="none" w="med" len="med"/>
              </a:ln>
            </p:spPr>
          </p:cxnSp>
          <p:cxnSp>
            <p:nvCxnSpPr>
              <p:cNvPr id="579" name="Shape 579"/>
              <p:cNvCxnSpPr>
                <a:stCxn id="577" idx="2"/>
                <a:endCxn id="571" idx="6"/>
              </p:cNvCxnSpPr>
              <p:nvPr/>
            </p:nvCxnSpPr>
            <p:spPr>
              <a:xfrm flipH="1">
                <a:off x="5000353" y="4789901"/>
                <a:ext cx="351900" cy="1800"/>
              </a:xfrm>
              <a:prstGeom prst="straightConnector1">
                <a:avLst/>
              </a:prstGeom>
              <a:noFill/>
              <a:ln w="25400" cap="flat" cmpd="sng">
                <a:solidFill>
                  <a:srgbClr val="868686"/>
                </a:solidFill>
                <a:prstDash val="solid"/>
                <a:round/>
                <a:headEnd type="triangle" w="lg" len="lg"/>
                <a:tailEnd type="none" w="med" len="med"/>
              </a:ln>
            </p:spPr>
          </p:cxnSp>
          <p:cxnSp>
            <p:nvCxnSpPr>
              <p:cNvPr id="580" name="Shape 580"/>
              <p:cNvCxnSpPr>
                <a:stCxn id="577" idx="2"/>
                <a:endCxn id="573" idx="6"/>
              </p:cNvCxnSpPr>
              <p:nvPr/>
            </p:nvCxnSpPr>
            <p:spPr>
              <a:xfrm flipH="1">
                <a:off x="4998553" y="4789901"/>
                <a:ext cx="353700" cy="360300"/>
              </a:xfrm>
              <a:prstGeom prst="straightConnector1">
                <a:avLst/>
              </a:prstGeom>
              <a:noFill/>
              <a:ln w="25400" cap="flat" cmpd="sng">
                <a:solidFill>
                  <a:srgbClr val="868686"/>
                </a:solidFill>
                <a:prstDash val="solid"/>
                <a:round/>
                <a:headEnd type="triangle" w="lg" len="lg"/>
                <a:tailEnd type="none" w="med" len="med"/>
              </a:ln>
            </p:spPr>
          </p:cxnSp>
          <p:cxnSp>
            <p:nvCxnSpPr>
              <p:cNvPr id="581" name="Shape 581"/>
              <p:cNvCxnSpPr>
                <a:stCxn id="577" idx="2"/>
                <a:endCxn id="575" idx="6"/>
              </p:cNvCxnSpPr>
              <p:nvPr/>
            </p:nvCxnSpPr>
            <p:spPr>
              <a:xfrm flipH="1">
                <a:off x="4997053" y="4789901"/>
                <a:ext cx="355200" cy="718800"/>
              </a:xfrm>
              <a:prstGeom prst="straightConnector1">
                <a:avLst/>
              </a:prstGeom>
              <a:noFill/>
              <a:ln w="25400" cap="flat" cmpd="sng">
                <a:solidFill>
                  <a:srgbClr val="868686"/>
                </a:solidFill>
                <a:prstDash val="solid"/>
                <a:round/>
                <a:headEnd type="triangle" w="lg" len="lg"/>
                <a:tailEnd type="none" w="med" len="med"/>
              </a:ln>
            </p:spPr>
          </p:cxnSp>
          <p:cxnSp>
            <p:nvCxnSpPr>
              <p:cNvPr id="582" name="Shape 582"/>
              <p:cNvCxnSpPr>
                <a:stCxn id="583" idx="2"/>
                <a:endCxn id="567" idx="6"/>
              </p:cNvCxnSpPr>
              <p:nvPr/>
            </p:nvCxnSpPr>
            <p:spPr>
              <a:xfrm rot="10800000">
                <a:off x="4995035" y="4071079"/>
                <a:ext cx="355500" cy="1077300"/>
              </a:xfrm>
              <a:prstGeom prst="straightConnector1">
                <a:avLst/>
              </a:prstGeom>
              <a:noFill/>
              <a:ln w="25400" cap="flat" cmpd="sng">
                <a:solidFill>
                  <a:srgbClr val="868686"/>
                </a:solidFill>
                <a:prstDash val="solid"/>
                <a:round/>
                <a:headEnd type="triangle" w="lg" len="lg"/>
                <a:tailEnd type="none" w="med" len="med"/>
              </a:ln>
            </p:spPr>
          </p:cxnSp>
          <p:cxnSp>
            <p:nvCxnSpPr>
              <p:cNvPr id="584" name="Shape 584"/>
              <p:cNvCxnSpPr>
                <a:stCxn id="583" idx="2"/>
                <a:endCxn id="571" idx="6"/>
              </p:cNvCxnSpPr>
              <p:nvPr/>
            </p:nvCxnSpPr>
            <p:spPr>
              <a:xfrm rot="10800000">
                <a:off x="5000435" y="4791679"/>
                <a:ext cx="350100" cy="356700"/>
              </a:xfrm>
              <a:prstGeom prst="straightConnector1">
                <a:avLst/>
              </a:prstGeom>
              <a:noFill/>
              <a:ln w="25400" cap="flat" cmpd="sng">
                <a:solidFill>
                  <a:srgbClr val="868686"/>
                </a:solidFill>
                <a:prstDash val="solid"/>
                <a:round/>
                <a:headEnd type="triangle" w="lg" len="lg"/>
                <a:tailEnd type="none" w="med" len="med"/>
              </a:ln>
            </p:spPr>
          </p:cxnSp>
          <p:cxnSp>
            <p:nvCxnSpPr>
              <p:cNvPr id="585" name="Shape 585"/>
              <p:cNvCxnSpPr>
                <a:stCxn id="583" idx="2"/>
                <a:endCxn id="573" idx="6"/>
              </p:cNvCxnSpPr>
              <p:nvPr/>
            </p:nvCxnSpPr>
            <p:spPr>
              <a:xfrm flipH="1">
                <a:off x="4998635" y="5148379"/>
                <a:ext cx="351900" cy="1800"/>
              </a:xfrm>
              <a:prstGeom prst="straightConnector1">
                <a:avLst/>
              </a:prstGeom>
              <a:noFill/>
              <a:ln w="25400" cap="flat" cmpd="sng">
                <a:solidFill>
                  <a:srgbClr val="868686"/>
                </a:solidFill>
                <a:prstDash val="solid"/>
                <a:round/>
                <a:headEnd type="triangle" w="lg" len="lg"/>
                <a:tailEnd type="none" w="med" len="med"/>
              </a:ln>
            </p:spPr>
          </p:cxnSp>
          <p:cxnSp>
            <p:nvCxnSpPr>
              <p:cNvPr id="586" name="Shape 586"/>
              <p:cNvCxnSpPr>
                <a:stCxn id="583" idx="2"/>
                <a:endCxn id="575" idx="6"/>
              </p:cNvCxnSpPr>
              <p:nvPr/>
            </p:nvCxnSpPr>
            <p:spPr>
              <a:xfrm flipH="1">
                <a:off x="4996835" y="5148379"/>
                <a:ext cx="353700" cy="360300"/>
              </a:xfrm>
              <a:prstGeom prst="straightConnector1">
                <a:avLst/>
              </a:prstGeom>
              <a:noFill/>
              <a:ln w="25400" cap="flat" cmpd="sng">
                <a:solidFill>
                  <a:srgbClr val="868686"/>
                </a:solidFill>
                <a:prstDash val="solid"/>
                <a:round/>
                <a:headEnd type="triangle" w="lg" len="lg"/>
                <a:tailEnd type="none" w="med" len="med"/>
              </a:ln>
            </p:spPr>
          </p:cxnSp>
          <p:cxnSp>
            <p:nvCxnSpPr>
              <p:cNvPr id="587" name="Shape 587"/>
              <p:cNvCxnSpPr>
                <a:stCxn id="566" idx="6"/>
                <a:endCxn id="588" idx="2"/>
              </p:cNvCxnSpPr>
              <p:nvPr/>
            </p:nvCxnSpPr>
            <p:spPr>
              <a:xfrm rot="10800000" flipH="1">
                <a:off x="5620545" y="4426181"/>
                <a:ext cx="351900" cy="1800"/>
              </a:xfrm>
              <a:prstGeom prst="straightConnector1">
                <a:avLst/>
              </a:prstGeom>
              <a:noFill/>
              <a:ln w="25400" cap="flat" cmpd="sng">
                <a:solidFill>
                  <a:srgbClr val="868686"/>
                </a:solidFill>
                <a:prstDash val="solid"/>
                <a:round/>
                <a:headEnd type="none" w="med" len="med"/>
                <a:tailEnd type="triangle" w="lg" len="lg"/>
              </a:ln>
            </p:spPr>
          </p:cxnSp>
          <p:cxnSp>
            <p:nvCxnSpPr>
              <p:cNvPr id="589" name="Shape 589"/>
              <p:cNvCxnSpPr>
                <a:stCxn id="588" idx="2"/>
                <a:endCxn id="577" idx="6"/>
              </p:cNvCxnSpPr>
              <p:nvPr/>
            </p:nvCxnSpPr>
            <p:spPr>
              <a:xfrm flipH="1">
                <a:off x="5627717" y="4426260"/>
                <a:ext cx="344700" cy="363600"/>
              </a:xfrm>
              <a:prstGeom prst="straightConnector1">
                <a:avLst/>
              </a:prstGeom>
              <a:noFill/>
              <a:ln w="25400" cap="flat" cmpd="sng">
                <a:solidFill>
                  <a:srgbClr val="868686"/>
                </a:solidFill>
                <a:prstDash val="solid"/>
                <a:round/>
                <a:headEnd type="triangle" w="lg" len="lg"/>
                <a:tailEnd type="none" w="med" len="med"/>
              </a:ln>
            </p:spPr>
          </p:cxnSp>
          <p:cxnSp>
            <p:nvCxnSpPr>
              <p:cNvPr id="590" name="Shape 590"/>
              <p:cNvCxnSpPr>
                <a:stCxn id="588" idx="2"/>
                <a:endCxn id="583" idx="6"/>
              </p:cNvCxnSpPr>
              <p:nvPr/>
            </p:nvCxnSpPr>
            <p:spPr>
              <a:xfrm flipH="1">
                <a:off x="5625917" y="4426260"/>
                <a:ext cx="346500" cy="722100"/>
              </a:xfrm>
              <a:prstGeom prst="straightConnector1">
                <a:avLst/>
              </a:prstGeom>
              <a:noFill/>
              <a:ln w="25400" cap="flat" cmpd="sng">
                <a:solidFill>
                  <a:srgbClr val="868686"/>
                </a:solidFill>
                <a:prstDash val="solid"/>
                <a:round/>
                <a:headEnd type="triangle" w="lg" len="lg"/>
                <a:tailEnd type="none" w="med" len="med"/>
              </a:ln>
            </p:spPr>
          </p:cxnSp>
          <p:cxnSp>
            <p:nvCxnSpPr>
              <p:cNvPr id="591" name="Shape 591"/>
              <p:cNvCxnSpPr>
                <a:stCxn id="592" idx="2"/>
                <a:endCxn id="566" idx="6"/>
              </p:cNvCxnSpPr>
              <p:nvPr/>
            </p:nvCxnSpPr>
            <p:spPr>
              <a:xfrm rot="10800000">
                <a:off x="5620412" y="4427881"/>
                <a:ext cx="359100" cy="360300"/>
              </a:xfrm>
              <a:prstGeom prst="straightConnector1">
                <a:avLst/>
              </a:prstGeom>
              <a:noFill/>
              <a:ln w="25400" cap="flat" cmpd="sng">
                <a:solidFill>
                  <a:srgbClr val="868686"/>
                </a:solidFill>
                <a:prstDash val="solid"/>
                <a:round/>
                <a:headEnd type="triangle" w="lg" len="lg"/>
                <a:tailEnd type="none" w="med" len="med"/>
              </a:ln>
            </p:spPr>
          </p:cxnSp>
          <p:cxnSp>
            <p:nvCxnSpPr>
              <p:cNvPr id="593" name="Shape 593"/>
              <p:cNvCxnSpPr>
                <a:stCxn id="592" idx="2"/>
                <a:endCxn id="577" idx="6"/>
              </p:cNvCxnSpPr>
              <p:nvPr/>
            </p:nvCxnSpPr>
            <p:spPr>
              <a:xfrm flipH="1">
                <a:off x="5627612" y="4788181"/>
                <a:ext cx="351900" cy="1800"/>
              </a:xfrm>
              <a:prstGeom prst="straightConnector1">
                <a:avLst/>
              </a:prstGeom>
              <a:noFill/>
              <a:ln w="25400" cap="flat" cmpd="sng">
                <a:solidFill>
                  <a:srgbClr val="868686"/>
                </a:solidFill>
                <a:prstDash val="solid"/>
                <a:round/>
                <a:headEnd type="triangle" w="lg" len="lg"/>
                <a:tailEnd type="none" w="med" len="med"/>
              </a:ln>
            </p:spPr>
          </p:cxnSp>
          <p:cxnSp>
            <p:nvCxnSpPr>
              <p:cNvPr id="594" name="Shape 594"/>
              <p:cNvCxnSpPr>
                <a:stCxn id="592" idx="2"/>
                <a:endCxn id="583" idx="6"/>
              </p:cNvCxnSpPr>
              <p:nvPr/>
            </p:nvCxnSpPr>
            <p:spPr>
              <a:xfrm flipH="1">
                <a:off x="5625812" y="4788181"/>
                <a:ext cx="353700" cy="360300"/>
              </a:xfrm>
              <a:prstGeom prst="straightConnector1">
                <a:avLst/>
              </a:prstGeom>
              <a:noFill/>
              <a:ln w="25400" cap="flat" cmpd="sng">
                <a:solidFill>
                  <a:srgbClr val="868686"/>
                </a:solidFill>
                <a:prstDash val="solid"/>
                <a:round/>
                <a:headEnd type="triangle" w="lg" len="lg"/>
                <a:tailEnd type="none" w="med" len="med"/>
              </a:ln>
            </p:spPr>
          </p:cxnSp>
          <p:cxnSp>
            <p:nvCxnSpPr>
              <p:cNvPr id="595" name="Shape 595"/>
              <p:cNvCxnSpPr>
                <a:stCxn id="596" idx="2"/>
                <a:endCxn id="566" idx="6"/>
              </p:cNvCxnSpPr>
              <p:nvPr/>
            </p:nvCxnSpPr>
            <p:spPr>
              <a:xfrm rot="10800000">
                <a:off x="5620492" y="4427858"/>
                <a:ext cx="357300" cy="718800"/>
              </a:xfrm>
              <a:prstGeom prst="straightConnector1">
                <a:avLst/>
              </a:prstGeom>
              <a:noFill/>
              <a:ln w="25400" cap="flat" cmpd="sng">
                <a:solidFill>
                  <a:srgbClr val="868686"/>
                </a:solidFill>
                <a:prstDash val="solid"/>
                <a:round/>
                <a:headEnd type="triangle" w="lg" len="lg"/>
                <a:tailEnd type="none" w="med" len="med"/>
              </a:ln>
            </p:spPr>
          </p:cxnSp>
          <p:cxnSp>
            <p:nvCxnSpPr>
              <p:cNvPr id="597" name="Shape 597"/>
              <p:cNvCxnSpPr>
                <a:stCxn id="596" idx="2"/>
                <a:endCxn id="577" idx="6"/>
              </p:cNvCxnSpPr>
              <p:nvPr/>
            </p:nvCxnSpPr>
            <p:spPr>
              <a:xfrm rot="10800000">
                <a:off x="5627692" y="4789958"/>
                <a:ext cx="350100" cy="356700"/>
              </a:xfrm>
              <a:prstGeom prst="straightConnector1">
                <a:avLst/>
              </a:prstGeom>
              <a:noFill/>
              <a:ln w="25400" cap="flat" cmpd="sng">
                <a:solidFill>
                  <a:srgbClr val="868686"/>
                </a:solidFill>
                <a:prstDash val="solid"/>
                <a:round/>
                <a:headEnd type="triangle" w="lg" len="lg"/>
                <a:tailEnd type="none" w="med" len="med"/>
              </a:ln>
            </p:spPr>
          </p:cxnSp>
          <p:cxnSp>
            <p:nvCxnSpPr>
              <p:cNvPr id="598" name="Shape 598"/>
              <p:cNvCxnSpPr>
                <a:stCxn id="596" idx="2"/>
                <a:endCxn id="583" idx="6"/>
              </p:cNvCxnSpPr>
              <p:nvPr/>
            </p:nvCxnSpPr>
            <p:spPr>
              <a:xfrm flipH="1">
                <a:off x="5625892" y="5146658"/>
                <a:ext cx="351900" cy="1800"/>
              </a:xfrm>
              <a:prstGeom prst="straightConnector1">
                <a:avLst/>
              </a:prstGeom>
              <a:noFill/>
              <a:ln w="25400" cap="flat" cmpd="sng">
                <a:solidFill>
                  <a:srgbClr val="868686"/>
                </a:solidFill>
                <a:prstDash val="solid"/>
                <a:round/>
                <a:headEnd type="triangle" w="lg" len="lg"/>
                <a:tailEnd type="none" w="med" len="med"/>
              </a:ln>
            </p:spPr>
          </p:cxnSp>
          <p:sp>
            <p:nvSpPr>
              <p:cNvPr id="567" name="Shape 567"/>
              <p:cNvSpPr/>
              <p:nvPr/>
            </p:nvSpPr>
            <p:spPr>
              <a:xfrm>
                <a:off x="4719619" y="3933532"/>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69" name="Shape 569"/>
              <p:cNvSpPr/>
              <p:nvPr/>
            </p:nvSpPr>
            <p:spPr>
              <a:xfrm>
                <a:off x="4717901" y="4292010"/>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71" name="Shape 571"/>
              <p:cNvSpPr/>
              <p:nvPr/>
            </p:nvSpPr>
            <p:spPr>
              <a:xfrm>
                <a:off x="4724996" y="4653930"/>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73" name="Shape 573"/>
              <p:cNvSpPr/>
              <p:nvPr/>
            </p:nvSpPr>
            <p:spPr>
              <a:xfrm>
                <a:off x="4723276" y="5012407"/>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75" name="Shape 575"/>
              <p:cNvSpPr/>
              <p:nvPr/>
            </p:nvSpPr>
            <p:spPr>
              <a:xfrm>
                <a:off x="4721557" y="5370885"/>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66" name="Shape 566"/>
              <p:cNvSpPr/>
              <p:nvPr/>
            </p:nvSpPr>
            <p:spPr>
              <a:xfrm>
                <a:off x="5345157" y="4290287"/>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77" name="Shape 577"/>
              <p:cNvSpPr/>
              <p:nvPr/>
            </p:nvSpPr>
            <p:spPr>
              <a:xfrm>
                <a:off x="5352253" y="4652207"/>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83" name="Shape 583"/>
              <p:cNvSpPr/>
              <p:nvPr/>
            </p:nvSpPr>
            <p:spPr>
              <a:xfrm>
                <a:off x="5350535" y="5010685"/>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88" name="Shape 588"/>
              <p:cNvSpPr/>
              <p:nvPr/>
            </p:nvSpPr>
            <p:spPr>
              <a:xfrm>
                <a:off x="5972417" y="4288566"/>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92" name="Shape 592"/>
              <p:cNvSpPr/>
              <p:nvPr/>
            </p:nvSpPr>
            <p:spPr>
              <a:xfrm>
                <a:off x="5979512" y="4650487"/>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sp>
            <p:nvSpPr>
              <p:cNvPr id="596" name="Shape 596"/>
              <p:cNvSpPr/>
              <p:nvPr/>
            </p:nvSpPr>
            <p:spPr>
              <a:xfrm>
                <a:off x="5977792" y="5008964"/>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01583" tIns="50778" rIns="101583" bIns="50778" anchor="ctr" anchorCtr="0">
                <a:noAutofit/>
              </a:bodyPr>
              <a:lstStyle/>
              <a:p>
                <a:pPr algn="ctr" defTabSz="1015990">
                  <a:buClr>
                    <a:srgbClr val="000000"/>
                  </a:buClr>
                </a:pPr>
                <a:endParaRPr sz="2000" kern="0" baseline="30000">
                  <a:solidFill>
                    <a:srgbClr val="FFFFFF"/>
                  </a:solidFill>
                  <a:latin typeface="Arial"/>
                  <a:ea typeface="Arial"/>
                  <a:cs typeface="Arial"/>
                  <a:sym typeface="Arial"/>
                </a:endParaRPr>
              </a:p>
            </p:txBody>
          </p:sp>
        </p:grpSp>
        <p:sp>
          <p:nvSpPr>
            <p:cNvPr id="599" name="Shape 599"/>
            <p:cNvSpPr txBox="1"/>
            <p:nvPr/>
          </p:nvSpPr>
          <p:spPr>
            <a:xfrm>
              <a:off x="583864" y="3854776"/>
              <a:ext cx="3176138" cy="341632"/>
            </a:xfrm>
            <a:prstGeom prst="rect">
              <a:avLst/>
            </a:prstGeom>
            <a:noFill/>
            <a:ln>
              <a:noFill/>
            </a:ln>
          </p:spPr>
          <p:txBody>
            <a:bodyPr wrap="square" lIns="101583" tIns="50778" rIns="101583" bIns="50778" anchor="ctr" anchorCtr="0">
              <a:noAutofit/>
            </a:bodyPr>
            <a:lstStyle/>
            <a:p>
              <a:pPr algn="ctr" defTabSz="1015990">
                <a:lnSpc>
                  <a:spcPct val="90000"/>
                </a:lnSpc>
                <a:buClr>
                  <a:srgbClr val="000000"/>
                </a:buClr>
              </a:pPr>
              <a:r>
                <a:rPr lang="en-US" sz="2000" kern="0">
                  <a:solidFill>
                    <a:srgbClr val="000000"/>
                  </a:solidFill>
                  <a:latin typeface="Arial"/>
                  <a:ea typeface="Arial"/>
                  <a:cs typeface="Arial"/>
                  <a:sym typeface="Arial"/>
                </a:rPr>
                <a:t>DNN</a:t>
              </a:r>
              <a:endParaRPr sz="1556" kern="0">
                <a:solidFill>
                  <a:srgbClr val="000000"/>
                </a:solidFill>
                <a:latin typeface="Arial"/>
                <a:cs typeface="Arial"/>
                <a:sym typeface="Arial"/>
              </a:endParaRPr>
            </a:p>
          </p:txBody>
        </p:sp>
      </p:grpSp>
      <p:grpSp>
        <p:nvGrpSpPr>
          <p:cNvPr id="600" name="Shape 600"/>
          <p:cNvGrpSpPr/>
          <p:nvPr/>
        </p:nvGrpSpPr>
        <p:grpSpPr>
          <a:xfrm>
            <a:off x="4392797" y="2087293"/>
            <a:ext cx="3527259" cy="2583189"/>
            <a:chOff x="7301524" y="1878560"/>
            <a:chExt cx="3174533" cy="2324870"/>
          </a:xfrm>
        </p:grpSpPr>
        <p:pic>
          <p:nvPicPr>
            <p:cNvPr id="601" name="Shape 60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01524" y="1878560"/>
              <a:ext cx="3172928" cy="2324869"/>
            </a:xfrm>
            <a:prstGeom prst="rect">
              <a:avLst/>
            </a:prstGeom>
            <a:noFill/>
            <a:ln>
              <a:noFill/>
            </a:ln>
          </p:spPr>
        </p:pic>
        <p:sp>
          <p:nvSpPr>
            <p:cNvPr id="602" name="Shape 602"/>
            <p:cNvSpPr txBox="1"/>
            <p:nvPr/>
          </p:nvSpPr>
          <p:spPr>
            <a:xfrm>
              <a:off x="7311682" y="3854776"/>
              <a:ext cx="3162770" cy="341632"/>
            </a:xfrm>
            <a:prstGeom prst="rect">
              <a:avLst/>
            </a:prstGeom>
            <a:noFill/>
            <a:ln>
              <a:noFill/>
            </a:ln>
          </p:spPr>
          <p:txBody>
            <a:bodyPr wrap="square" lIns="101583" tIns="50778" rIns="101583" bIns="50778" anchor="ctr" anchorCtr="0">
              <a:noAutofit/>
            </a:bodyPr>
            <a:lstStyle/>
            <a:p>
              <a:pPr algn="ctr" defTabSz="1015990">
                <a:lnSpc>
                  <a:spcPct val="90000"/>
                </a:lnSpc>
                <a:buClr>
                  <a:srgbClr val="FFFFFF"/>
                </a:buClr>
              </a:pPr>
              <a:r>
                <a:rPr lang="en-US" sz="2000" kern="0">
                  <a:solidFill>
                    <a:srgbClr val="FFFFFF"/>
                  </a:solidFill>
                  <a:latin typeface="Arial"/>
                  <a:ea typeface="Arial"/>
                  <a:cs typeface="Arial"/>
                  <a:sym typeface="Arial"/>
                </a:rPr>
                <a:t>GPU</a:t>
              </a:r>
              <a:endParaRPr sz="1556" kern="0">
                <a:solidFill>
                  <a:srgbClr val="000000"/>
                </a:solidFill>
                <a:latin typeface="Arial"/>
                <a:cs typeface="Arial"/>
                <a:sym typeface="Arial"/>
              </a:endParaRPr>
            </a:p>
          </p:txBody>
        </p:sp>
        <p:sp>
          <p:nvSpPr>
            <p:cNvPr id="603" name="Shape 603"/>
            <p:cNvSpPr/>
            <p:nvPr/>
          </p:nvSpPr>
          <p:spPr>
            <a:xfrm>
              <a:off x="7301524" y="1878563"/>
              <a:ext cx="3174533" cy="2324867"/>
            </a:xfrm>
            <a:prstGeom prst="rect">
              <a:avLst/>
            </a:prstGeom>
            <a:noFill/>
            <a:ln w="12700" cap="flat" cmpd="sng">
              <a:solidFill>
                <a:schemeClr val="dk2"/>
              </a:solidFill>
              <a:prstDash val="solid"/>
              <a:round/>
              <a:headEnd type="none" w="med" len="med"/>
              <a:tailEnd type="none" w="med" len="med"/>
            </a:ln>
          </p:spPr>
          <p:txBody>
            <a:bodyPr wrap="square" lIns="101583" tIns="50778" rIns="101583" bIns="50778" anchor="ctr" anchorCtr="0">
              <a:noAutofit/>
            </a:bodyPr>
            <a:lstStyle/>
            <a:p>
              <a:pPr algn="ctr" defTabSz="1015990">
                <a:buClr>
                  <a:srgbClr val="000000"/>
                </a:buClr>
              </a:pPr>
              <a:endParaRPr sz="2000" kern="0">
                <a:solidFill>
                  <a:srgbClr val="FFFFFF"/>
                </a:solidFill>
                <a:latin typeface="Arial"/>
                <a:ea typeface="Arial"/>
                <a:cs typeface="Arial"/>
                <a:sym typeface="Arial"/>
              </a:endParaRPr>
            </a:p>
          </p:txBody>
        </p:sp>
      </p:grpSp>
      <p:grpSp>
        <p:nvGrpSpPr>
          <p:cNvPr id="604" name="Shape 604"/>
          <p:cNvGrpSpPr/>
          <p:nvPr/>
        </p:nvGrpSpPr>
        <p:grpSpPr>
          <a:xfrm>
            <a:off x="8172473" y="2104737"/>
            <a:ext cx="3540966" cy="2583186"/>
            <a:chOff x="3954705" y="1878563"/>
            <a:chExt cx="3186869" cy="2324867"/>
          </a:xfrm>
        </p:grpSpPr>
        <p:pic>
          <p:nvPicPr>
            <p:cNvPr id="605" name="Shape 605" descr="http://cs.stanford.edu/people/karpathy/cnnembed/cnn_embed_full_1k.jp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956882" y="1878563"/>
              <a:ext cx="3174057" cy="2324867"/>
            </a:xfrm>
            <a:prstGeom prst="rect">
              <a:avLst/>
            </a:prstGeom>
            <a:noFill/>
            <a:ln>
              <a:noFill/>
            </a:ln>
          </p:spPr>
        </p:pic>
        <p:sp>
          <p:nvSpPr>
            <p:cNvPr id="606" name="Shape 606"/>
            <p:cNvSpPr/>
            <p:nvPr/>
          </p:nvSpPr>
          <p:spPr>
            <a:xfrm>
              <a:off x="3956882" y="1878563"/>
              <a:ext cx="3174533" cy="2324867"/>
            </a:xfrm>
            <a:prstGeom prst="rect">
              <a:avLst/>
            </a:prstGeom>
            <a:noFill/>
            <a:ln w="12700" cap="flat" cmpd="sng">
              <a:solidFill>
                <a:schemeClr val="dk2"/>
              </a:solidFill>
              <a:prstDash val="solid"/>
              <a:round/>
              <a:headEnd type="none" w="med" len="med"/>
              <a:tailEnd type="none" w="med" len="med"/>
            </a:ln>
          </p:spPr>
          <p:txBody>
            <a:bodyPr wrap="square" lIns="101583" tIns="50778" rIns="101583" bIns="50778" anchor="ctr" anchorCtr="0">
              <a:noAutofit/>
            </a:bodyPr>
            <a:lstStyle/>
            <a:p>
              <a:pPr algn="ctr" defTabSz="1015990">
                <a:buClr>
                  <a:srgbClr val="000000"/>
                </a:buClr>
              </a:pPr>
              <a:endParaRPr sz="2000" kern="0">
                <a:solidFill>
                  <a:srgbClr val="FFFFFF"/>
                </a:solidFill>
                <a:latin typeface="Arial"/>
                <a:ea typeface="Arial"/>
                <a:cs typeface="Arial"/>
                <a:sym typeface="Arial"/>
              </a:endParaRPr>
            </a:p>
          </p:txBody>
        </p:sp>
        <p:sp>
          <p:nvSpPr>
            <p:cNvPr id="607" name="Shape 607"/>
            <p:cNvSpPr/>
            <p:nvPr/>
          </p:nvSpPr>
          <p:spPr>
            <a:xfrm>
              <a:off x="3955276" y="3384723"/>
              <a:ext cx="3175665" cy="818707"/>
            </a:xfrm>
            <a:prstGeom prst="rect">
              <a:avLst/>
            </a:prstGeom>
            <a:gradFill>
              <a:gsLst>
                <a:gs pos="0">
                  <a:srgbClr val="000000">
                    <a:alpha val="0"/>
                  </a:srgbClr>
                </a:gs>
                <a:gs pos="100000">
                  <a:schemeClr val="dk2"/>
                </a:gs>
              </a:gsLst>
              <a:lin ang="5400000" scaled="0"/>
            </a:gradFill>
            <a:ln>
              <a:noFill/>
            </a:ln>
          </p:spPr>
          <p:txBody>
            <a:bodyPr wrap="square" lIns="101583" tIns="50778" rIns="101583" bIns="50778" anchor="ctr" anchorCtr="0">
              <a:noAutofit/>
            </a:bodyPr>
            <a:lstStyle/>
            <a:p>
              <a:pPr algn="ctr" defTabSz="1015990">
                <a:buClr>
                  <a:srgbClr val="000000"/>
                </a:buClr>
              </a:pPr>
              <a:endParaRPr sz="2000" kern="0">
                <a:solidFill>
                  <a:srgbClr val="FFFFFF"/>
                </a:solidFill>
                <a:latin typeface="Arial"/>
                <a:ea typeface="Arial"/>
                <a:cs typeface="Arial"/>
                <a:sym typeface="Arial"/>
              </a:endParaRPr>
            </a:p>
          </p:txBody>
        </p:sp>
        <p:sp>
          <p:nvSpPr>
            <p:cNvPr id="608" name="Shape 608"/>
            <p:cNvSpPr txBox="1"/>
            <p:nvPr/>
          </p:nvSpPr>
          <p:spPr>
            <a:xfrm>
              <a:off x="3954705" y="3854776"/>
              <a:ext cx="3186869" cy="341632"/>
            </a:xfrm>
            <a:prstGeom prst="rect">
              <a:avLst/>
            </a:prstGeom>
            <a:noFill/>
            <a:ln>
              <a:noFill/>
            </a:ln>
          </p:spPr>
          <p:txBody>
            <a:bodyPr wrap="square" lIns="101583" tIns="50778" rIns="101583" bIns="50778" anchor="ctr" anchorCtr="0">
              <a:noAutofit/>
            </a:bodyPr>
            <a:lstStyle/>
            <a:p>
              <a:pPr algn="ctr" defTabSz="1015990">
                <a:lnSpc>
                  <a:spcPct val="90000"/>
                </a:lnSpc>
                <a:buClr>
                  <a:srgbClr val="FFFFFF"/>
                </a:buClr>
              </a:pPr>
              <a:r>
                <a:rPr lang="en-US" sz="2000" kern="0">
                  <a:solidFill>
                    <a:srgbClr val="FFFFFF"/>
                  </a:solidFill>
                  <a:latin typeface="Arial"/>
                  <a:ea typeface="Arial"/>
                  <a:cs typeface="Arial"/>
                  <a:sym typeface="Arial"/>
                </a:rPr>
                <a:t>BIG DATA</a:t>
              </a:r>
              <a:endParaRPr sz="1556" kern="0">
                <a:solidFill>
                  <a:srgbClr val="000000"/>
                </a:solidFill>
                <a:latin typeface="Arial"/>
                <a:cs typeface="Arial"/>
                <a:sym typeface="Arial"/>
              </a:endParaRPr>
            </a:p>
          </p:txBody>
        </p:sp>
      </p:grpSp>
    </p:spTree>
    <p:extLst>
      <p:ext uri="{BB962C8B-B14F-4D97-AF65-F5344CB8AC3E}">
        <p14:creationId xmlns:p14="http://schemas.microsoft.com/office/powerpoint/2010/main" val="1005180000"/>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5336210" y="937401"/>
            <a:ext cx="6580128" cy="687364"/>
          </a:xfrm>
          <a:prstGeom prst="rect">
            <a:avLst/>
          </a:prstGeom>
          <a:noFill/>
          <a:ln>
            <a:noFill/>
          </a:ln>
        </p:spPr>
        <p:txBody>
          <a:bodyPr lIns="101583" tIns="50750" rIns="101583" bIns="50750" anchor="b" anchorCtr="0">
            <a:noAutofit/>
          </a:bodyPr>
          <a:lstStyle/>
          <a:p>
            <a:pPr algn="l">
              <a:buSzPct val="25000"/>
            </a:pPr>
            <a:r>
              <a:rPr lang="en-US" dirty="0"/>
              <a:t> </a:t>
            </a:r>
            <a:br>
              <a:rPr lang="en-US" dirty="0"/>
            </a:br>
            <a:r>
              <a:rPr lang="en-US" dirty="0"/>
              <a:t>DEEP LEARNING INSTITUTE</a:t>
            </a:r>
          </a:p>
        </p:txBody>
      </p:sp>
      <p:sp>
        <p:nvSpPr>
          <p:cNvPr id="563" name="Shape 563"/>
          <p:cNvSpPr txBox="1">
            <a:spLocks noGrp="1"/>
          </p:cNvSpPr>
          <p:nvPr>
            <p:ph type="body" idx="1"/>
          </p:nvPr>
        </p:nvSpPr>
        <p:spPr>
          <a:xfrm>
            <a:off x="5205093" y="1716217"/>
            <a:ext cx="6562034" cy="4724661"/>
          </a:xfrm>
          <a:prstGeom prst="rect">
            <a:avLst/>
          </a:prstGeom>
          <a:noFill/>
          <a:ln>
            <a:noFill/>
          </a:ln>
        </p:spPr>
        <p:txBody>
          <a:bodyPr lIns="101583" tIns="50750" rIns="101583" bIns="50750" anchor="t" anchorCtr="0">
            <a:noAutofit/>
          </a:bodyPr>
          <a:lstStyle/>
          <a:p>
            <a:pPr marL="0" indent="0" algn="ctr">
              <a:spcBef>
                <a:spcPts val="0"/>
              </a:spcBef>
              <a:spcAft>
                <a:spcPts val="0"/>
              </a:spcAft>
              <a:buSzPct val="25000"/>
              <a:buNone/>
            </a:pPr>
            <a:r>
              <a:rPr lang="en-US" sz="2667" dirty="0">
                <a:solidFill>
                  <a:schemeClr val="lt2"/>
                </a:solidFill>
              </a:rPr>
              <a:t>DLI Mission</a:t>
            </a:r>
          </a:p>
          <a:p>
            <a:pPr marL="0" indent="0">
              <a:spcBef>
                <a:spcPts val="0"/>
              </a:spcBef>
              <a:spcAft>
                <a:spcPts val="0"/>
              </a:spcAft>
              <a:buSzPct val="25000"/>
              <a:buNone/>
            </a:pPr>
            <a:endParaRPr sz="2667" dirty="0">
              <a:solidFill>
                <a:schemeClr val="lt2"/>
              </a:solidFill>
            </a:endParaRPr>
          </a:p>
          <a:p>
            <a:pPr marL="0" indent="0">
              <a:spcBef>
                <a:spcPts val="0"/>
              </a:spcBef>
              <a:spcAft>
                <a:spcPts val="0"/>
              </a:spcAft>
              <a:buSzPct val="25000"/>
              <a:buNone/>
            </a:pPr>
            <a:r>
              <a:rPr lang="en-US" sz="2667" dirty="0"/>
              <a:t>Training you to solve the world’s most challenging problems.</a:t>
            </a:r>
          </a:p>
          <a:p>
            <a:pPr indent="-380996">
              <a:spcBef>
                <a:spcPts val="2000"/>
              </a:spcBef>
              <a:spcAft>
                <a:spcPts val="0"/>
              </a:spcAft>
              <a:buFont typeface="Arial"/>
              <a:buChar char="•"/>
            </a:pPr>
            <a:r>
              <a:rPr lang="en-US" sz="2667" dirty="0"/>
              <a:t>Developers, data scientists and engineers</a:t>
            </a:r>
          </a:p>
          <a:p>
            <a:pPr indent="-380996">
              <a:spcBef>
                <a:spcPts val="2000"/>
              </a:spcBef>
              <a:spcAft>
                <a:spcPts val="0"/>
              </a:spcAft>
              <a:buFont typeface="Arial"/>
              <a:buChar char="•"/>
            </a:pPr>
            <a:r>
              <a:rPr lang="en-US" sz="2667" dirty="0"/>
              <a:t>Self-driving cars, healthcare and robotics</a:t>
            </a:r>
          </a:p>
          <a:p>
            <a:pPr indent="-380996">
              <a:spcBef>
                <a:spcPts val="2000"/>
              </a:spcBef>
              <a:spcAft>
                <a:spcPts val="0"/>
              </a:spcAft>
              <a:buFont typeface="Arial"/>
              <a:buChar char="•"/>
            </a:pPr>
            <a:r>
              <a:rPr lang="en-US" sz="2667" dirty="0"/>
              <a:t>Training, optimizing, and deploying deep neural networks</a:t>
            </a:r>
          </a:p>
        </p:txBody>
      </p:sp>
      <p:pic>
        <p:nvPicPr>
          <p:cNvPr id="564" name="Shape 564"/>
          <p:cNvPicPr preferRelativeResize="0"/>
          <p:nvPr/>
        </p:nvPicPr>
        <p:blipFill rotWithShape="1">
          <a:blip r:embed="rId3">
            <a:alphaModFix/>
          </a:blip>
          <a:srcRect/>
          <a:stretch/>
        </p:blipFill>
        <p:spPr>
          <a:xfrm>
            <a:off x="-15240" y="1"/>
            <a:ext cx="4878933" cy="6857999"/>
          </a:xfrm>
          <a:prstGeom prst="rect">
            <a:avLst/>
          </a:prstGeom>
          <a:noFill/>
          <a:ln>
            <a:noFill/>
          </a:ln>
        </p:spPr>
      </p:pic>
    </p:spTree>
    <p:extLst>
      <p:ext uri="{BB962C8B-B14F-4D97-AF65-F5344CB8AC3E}">
        <p14:creationId xmlns:p14="http://schemas.microsoft.com/office/powerpoint/2010/main" val="304808657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FB9AD63-0C8E-4BC7-A7B3-B712B7B68E6D}"/>
              </a:ext>
            </a:extLst>
          </p:cNvPr>
          <p:cNvGraphicFramePr/>
          <p:nvPr>
            <p:extLst>
              <p:ext uri="{D42A27DB-BD31-4B8C-83A1-F6EECF244321}">
                <p14:modId xmlns:p14="http://schemas.microsoft.com/office/powerpoint/2010/main" val="1858801697"/>
              </p:ext>
            </p:extLst>
          </p:nvPr>
        </p:nvGraphicFramePr>
        <p:xfrm>
          <a:off x="96232" y="207389"/>
          <a:ext cx="12001500" cy="7381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B35BB4-C17E-4CFC-907C-239B3EFA4AC9}"/>
              </a:ext>
            </a:extLst>
          </p:cNvPr>
          <p:cNvSpPr txBox="1"/>
          <p:nvPr/>
        </p:nvSpPr>
        <p:spPr>
          <a:xfrm>
            <a:off x="2061275" y="402956"/>
            <a:ext cx="84775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00000"/>
                </a:solidFill>
                <a:latin typeface="Arial"/>
              </a:rPr>
              <a:t>This Course: Deep Learning Fundamentals</a:t>
            </a:r>
            <a:endParaRPr kumimoji="0" lang="en-US" sz="2800" b="1"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154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53720" y="734696"/>
            <a:ext cx="11084560" cy="656590"/>
          </a:xfrm>
        </p:spPr>
        <p:txBody>
          <a:bodyPr/>
          <a:lstStyle/>
          <a:p>
            <a:r>
              <a:rPr lang="en-US" dirty="0"/>
              <a:t>Accomplishing complex goals</a:t>
            </a:r>
          </a:p>
        </p:txBody>
      </p:sp>
      <p:pic>
        <p:nvPicPr>
          <p:cNvPr id="11" name="Picture 2" descr="C:\Users\hmarinez\Desktop\Deep_Learning_Icons_R5_PNG.jpg.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3720" y="1864054"/>
            <a:ext cx="11084560" cy="455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0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39" y="483535"/>
            <a:ext cx="11084560" cy="656590"/>
          </a:xfrm>
        </p:spPr>
        <p:txBody>
          <a:bodyPr/>
          <a:lstStyle/>
          <a:p>
            <a:r>
              <a:rPr lang="en-US"/>
              <a:t>DEEP LEARNING iN PRODUCTION</a:t>
            </a:r>
            <a:endParaRPr lang="en-US" dirty="0"/>
          </a:p>
        </p:txBody>
      </p:sp>
      <p:sp>
        <p:nvSpPr>
          <p:cNvPr id="21" name="TextBox 20"/>
          <p:cNvSpPr txBox="1"/>
          <p:nvPr/>
        </p:nvSpPr>
        <p:spPr>
          <a:xfrm>
            <a:off x="464993" y="1497536"/>
            <a:ext cx="3591527" cy="50167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507995" rtl="0" eaLnBrk="1" fontAlgn="base" latinLnBrk="0" hangingPunct="1">
              <a:lnSpc>
                <a:spcPct val="90000"/>
              </a:lnSpc>
              <a:spcBef>
                <a:spcPct val="0"/>
              </a:spcBef>
              <a:spcAft>
                <a:spcPct val="0"/>
              </a:spcAft>
              <a:buClrTx/>
              <a:buSzTx/>
              <a:buFontTx/>
              <a:buNone/>
              <a:tabLst/>
              <a:defRPr/>
            </a:pPr>
            <a:r>
              <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Speech Recognition</a:t>
            </a:r>
          </a:p>
          <a:p>
            <a:pPr marL="0" marR="0" lvl="0" indent="0" algn="l" defTabSz="507995" rtl="0" eaLnBrk="1" fontAlgn="base" latinLnBrk="0" hangingPunct="1">
              <a:lnSpc>
                <a:spcPct val="90000"/>
              </a:lnSpc>
              <a:spcBef>
                <a:spcPct val="0"/>
              </a:spcBef>
              <a:spcAft>
                <a:spcPct val="0"/>
              </a:spcAft>
              <a:buClrTx/>
              <a:buSzTx/>
              <a:buFontTx/>
              <a:buNone/>
              <a:tabLst/>
              <a:defRPr/>
            </a:pPr>
            <a:endPar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a:p>
            <a:pPr marL="0" marR="0" lvl="0" indent="0" algn="l" defTabSz="507995" rtl="0" eaLnBrk="1" fontAlgn="base" latinLnBrk="0" hangingPunct="1">
              <a:lnSpc>
                <a:spcPct val="90000"/>
              </a:lnSpc>
              <a:spcBef>
                <a:spcPct val="0"/>
              </a:spcBef>
              <a:spcAft>
                <a:spcPct val="0"/>
              </a:spcAft>
              <a:buClrTx/>
              <a:buSzTx/>
              <a:buFontTx/>
              <a:buNone/>
              <a:tabLst/>
              <a:defRPr/>
            </a:pPr>
            <a:r>
              <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Recommender Systems</a:t>
            </a:r>
          </a:p>
          <a:p>
            <a:pPr marL="0" marR="0" lvl="0" indent="0" algn="l" defTabSz="507995" rtl="0" eaLnBrk="1" fontAlgn="base" latinLnBrk="0" hangingPunct="1">
              <a:lnSpc>
                <a:spcPct val="90000"/>
              </a:lnSpc>
              <a:spcBef>
                <a:spcPct val="0"/>
              </a:spcBef>
              <a:spcAft>
                <a:spcPct val="0"/>
              </a:spcAft>
              <a:buClrTx/>
              <a:buSzTx/>
              <a:buFontTx/>
              <a:buNone/>
              <a:tabLst/>
              <a:defRPr/>
            </a:pPr>
            <a:endPar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a:p>
            <a:pPr marL="0" marR="0" lvl="0" indent="0" algn="l" defTabSz="507995" rtl="0" eaLnBrk="1" fontAlgn="base" latinLnBrk="0" hangingPunct="1">
              <a:lnSpc>
                <a:spcPct val="90000"/>
              </a:lnSpc>
              <a:spcBef>
                <a:spcPct val="0"/>
              </a:spcBef>
              <a:spcAft>
                <a:spcPct val="0"/>
              </a:spcAft>
              <a:buClrTx/>
              <a:buSzTx/>
              <a:buFontTx/>
              <a:buNone/>
              <a:tabLst/>
              <a:defRPr/>
            </a:pPr>
            <a:r>
              <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Autonomous Driving</a:t>
            </a:r>
          </a:p>
          <a:p>
            <a:pPr marL="0" marR="0" lvl="0" indent="0" algn="l" defTabSz="507995" rtl="0" eaLnBrk="1" fontAlgn="base" latinLnBrk="0" hangingPunct="1">
              <a:lnSpc>
                <a:spcPct val="90000"/>
              </a:lnSpc>
              <a:spcBef>
                <a:spcPct val="0"/>
              </a:spcBef>
              <a:spcAft>
                <a:spcPct val="0"/>
              </a:spcAft>
              <a:buClrTx/>
              <a:buSzTx/>
              <a:buFontTx/>
              <a:buNone/>
              <a:tabLst/>
              <a:defRPr/>
            </a:pPr>
            <a:endPar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a:p>
            <a:pPr marL="0" marR="0" lvl="0" indent="0" algn="l" defTabSz="507995" rtl="0" eaLnBrk="1" fontAlgn="base" latinLnBrk="0" hangingPunct="1">
              <a:lnSpc>
                <a:spcPct val="90000"/>
              </a:lnSpc>
              <a:spcBef>
                <a:spcPct val="0"/>
              </a:spcBef>
              <a:spcAft>
                <a:spcPct val="0"/>
              </a:spcAft>
              <a:buClrTx/>
              <a:buSzTx/>
              <a:buFontTx/>
              <a:buNone/>
              <a:tabLst/>
              <a:defRPr/>
            </a:pPr>
            <a:r>
              <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Real-time Object Recognition</a:t>
            </a:r>
          </a:p>
          <a:p>
            <a:pPr marL="0" marR="0" lvl="0" indent="0" algn="l" defTabSz="507995" rtl="0" eaLnBrk="1" fontAlgn="base" latinLnBrk="0" hangingPunct="1">
              <a:lnSpc>
                <a:spcPct val="90000"/>
              </a:lnSpc>
              <a:spcBef>
                <a:spcPct val="0"/>
              </a:spcBef>
              <a:spcAft>
                <a:spcPct val="0"/>
              </a:spcAft>
              <a:buClrTx/>
              <a:buSzTx/>
              <a:buFontTx/>
              <a:buNone/>
              <a:tabLst/>
              <a:defRPr/>
            </a:pPr>
            <a:endPar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a:p>
            <a:pPr marL="0" marR="0" lvl="0" indent="0" algn="l" defTabSz="507995" rtl="0" eaLnBrk="1" fontAlgn="base" latinLnBrk="0" hangingPunct="1">
              <a:lnSpc>
                <a:spcPct val="90000"/>
              </a:lnSpc>
              <a:spcBef>
                <a:spcPct val="0"/>
              </a:spcBef>
              <a:spcAft>
                <a:spcPct val="0"/>
              </a:spcAft>
              <a:buClrTx/>
              <a:buSzTx/>
              <a:buFontTx/>
              <a:buNone/>
              <a:tabLst/>
              <a:defRPr/>
            </a:pPr>
            <a:r>
              <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Robotics</a:t>
            </a:r>
          </a:p>
          <a:p>
            <a:pPr marL="0" marR="0" lvl="0" indent="0" algn="l" defTabSz="507995" rtl="0" eaLnBrk="1" fontAlgn="base" latinLnBrk="0" hangingPunct="1">
              <a:lnSpc>
                <a:spcPct val="90000"/>
              </a:lnSpc>
              <a:spcBef>
                <a:spcPct val="0"/>
              </a:spcBef>
              <a:spcAft>
                <a:spcPct val="0"/>
              </a:spcAft>
              <a:buClrTx/>
              <a:buSzTx/>
              <a:buFontTx/>
              <a:buNone/>
              <a:tabLst/>
              <a:defRPr/>
            </a:pPr>
            <a:endPar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a:p>
            <a:pPr marL="0" marR="0" lvl="0" indent="0" algn="l" defTabSz="507995" rtl="0" eaLnBrk="1" fontAlgn="base" latinLnBrk="0" hangingPunct="1">
              <a:lnSpc>
                <a:spcPct val="90000"/>
              </a:lnSpc>
              <a:spcBef>
                <a:spcPct val="0"/>
              </a:spcBef>
              <a:spcAft>
                <a:spcPct val="0"/>
              </a:spcAft>
              <a:buClrTx/>
              <a:buSzTx/>
              <a:buFontTx/>
              <a:buNone/>
              <a:tabLst/>
              <a:defRPr/>
            </a:pPr>
            <a:r>
              <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Real-time Language Translation</a:t>
            </a:r>
          </a:p>
          <a:p>
            <a:pPr marL="0" marR="0" lvl="0" indent="0" algn="l" defTabSz="507995" rtl="0" eaLnBrk="1" fontAlgn="base" latinLnBrk="0" hangingPunct="1">
              <a:lnSpc>
                <a:spcPct val="90000"/>
              </a:lnSpc>
              <a:spcBef>
                <a:spcPct val="0"/>
              </a:spcBef>
              <a:spcAft>
                <a:spcPct val="0"/>
              </a:spcAft>
              <a:buClrTx/>
              <a:buSzTx/>
              <a:buFontTx/>
              <a:buNone/>
              <a:tabLst/>
              <a:defRPr/>
            </a:pPr>
            <a:endPar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a:p>
            <a:pPr marL="0" marR="0" lvl="0" indent="0" algn="l" defTabSz="507995" rtl="0" eaLnBrk="1" fontAlgn="base" latinLnBrk="0" hangingPunct="1">
              <a:lnSpc>
                <a:spcPct val="90000"/>
              </a:lnSpc>
              <a:spcBef>
                <a:spcPct val="0"/>
              </a:spcBef>
              <a:spcAft>
                <a:spcPct val="0"/>
              </a:spcAft>
              <a:buClrTx/>
              <a:buSzTx/>
              <a:buFontTx/>
              <a:buNone/>
              <a:tabLst/>
              <a:defRPr/>
            </a:pPr>
            <a:r>
              <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Many More…</a:t>
            </a:r>
          </a:p>
          <a:p>
            <a:pPr marL="0" marR="0" lvl="0" indent="0" algn="l" defTabSz="507995" rtl="0" eaLnBrk="1" fontAlgn="base" latinLnBrk="0" hangingPunct="1">
              <a:lnSpc>
                <a:spcPct val="90000"/>
              </a:lnSpc>
              <a:spcBef>
                <a:spcPct val="0"/>
              </a:spcBef>
              <a:spcAft>
                <a:spcPct val="0"/>
              </a:spcAft>
              <a:buClrTx/>
              <a:buSzTx/>
              <a:buFontTx/>
              <a:buNone/>
              <a:tabLst/>
              <a:defRPr/>
            </a:pPr>
            <a:endParaRPr kumimoji="0" lang="en-US" sz="2222"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p:txBody>
      </p:sp>
      <p:grpSp>
        <p:nvGrpSpPr>
          <p:cNvPr id="6" name="Group 5">
            <a:extLst>
              <a:ext uri="{FF2B5EF4-FFF2-40B4-BE49-F238E27FC236}">
                <a16:creationId xmlns:a16="http://schemas.microsoft.com/office/drawing/2014/main" id="{33AB4D59-5D75-4156-A7CF-3CF85E486282}"/>
              </a:ext>
            </a:extLst>
          </p:cNvPr>
          <p:cNvGrpSpPr/>
          <p:nvPr/>
        </p:nvGrpSpPr>
        <p:grpSpPr>
          <a:xfrm>
            <a:off x="3897289" y="1497537"/>
            <a:ext cx="7978658" cy="4794481"/>
            <a:chOff x="3755210" y="1436992"/>
            <a:chExt cx="6675699" cy="4011516"/>
          </a:xfrm>
        </p:grpSpPr>
        <p:pic>
          <p:nvPicPr>
            <p:cNvPr id="5" name="Picture 4">
              <a:extLst>
                <a:ext uri="{FF2B5EF4-FFF2-40B4-BE49-F238E27FC236}">
                  <a16:creationId xmlns:a16="http://schemas.microsoft.com/office/drawing/2014/main" id="{5E91991B-246F-4CF4-9159-6F4017092D1E}"/>
                </a:ext>
              </a:extLst>
            </p:cNvPr>
            <p:cNvPicPr>
              <a:picLocks noChangeAspect="1"/>
            </p:cNvPicPr>
            <p:nvPr/>
          </p:nvPicPr>
          <p:blipFill>
            <a:blip r:embed="rId3"/>
            <a:stretch>
              <a:fillRect/>
            </a:stretch>
          </p:blipFill>
          <p:spPr>
            <a:xfrm>
              <a:off x="3755210" y="1436992"/>
              <a:ext cx="6675699" cy="4011516"/>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3894" y="1650151"/>
              <a:ext cx="1956816" cy="1716407"/>
            </a:xfrm>
            <a:prstGeom prst="rect">
              <a:avLst/>
            </a:prstGeom>
            <a:ln w="6350">
              <a:noFill/>
            </a:ln>
          </p:spPr>
        </p:pic>
        <p:grpSp>
          <p:nvGrpSpPr>
            <p:cNvPr id="3" name="Group 2">
              <a:extLst>
                <a:ext uri="{FF2B5EF4-FFF2-40B4-BE49-F238E27FC236}">
                  <a16:creationId xmlns:a16="http://schemas.microsoft.com/office/drawing/2014/main" id="{79566B2A-3DEF-450B-82D5-B0DD7E175721}"/>
                </a:ext>
              </a:extLst>
            </p:cNvPr>
            <p:cNvGrpSpPr/>
            <p:nvPr/>
          </p:nvGrpSpPr>
          <p:grpSpPr>
            <a:xfrm>
              <a:off x="8265410" y="3542747"/>
              <a:ext cx="1956816" cy="1685063"/>
              <a:chOff x="7235188" y="3681327"/>
              <a:chExt cx="1956816" cy="1714025"/>
            </a:xfrm>
          </p:grpSpPr>
          <p:pic>
            <p:nvPicPr>
              <p:cNvPr id="19" name="Picture 18">
                <a:extLst>
                  <a:ext uri="{FF2B5EF4-FFF2-40B4-BE49-F238E27FC236}">
                    <a16:creationId xmlns:a16="http://schemas.microsoft.com/office/drawing/2014/main" id="{D55B6605-B79E-49DA-8ED2-2E8D05723ED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35188" y="3681327"/>
                <a:ext cx="1956816" cy="1714025"/>
              </a:xfrm>
              <a:prstGeom prst="rect">
                <a:avLst/>
              </a:prstGeom>
              <a:ln w="6350">
                <a:noFill/>
              </a:ln>
            </p:spPr>
          </p:pic>
          <p:pic>
            <p:nvPicPr>
              <p:cNvPr id="28" name="Picture 27">
                <a:extLst>
                  <a:ext uri="{FF2B5EF4-FFF2-40B4-BE49-F238E27FC236}">
                    <a16:creationId xmlns:a16="http://schemas.microsoft.com/office/drawing/2014/main" id="{588F4B02-9948-4945-AEE6-C70BAC3731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38971" y="5063965"/>
                <a:ext cx="274003" cy="274003"/>
              </a:xfrm>
              <a:prstGeom prst="rect">
                <a:avLst/>
              </a:prstGeom>
            </p:spPr>
          </p:pic>
        </p:grpSp>
        <p:pic>
          <p:nvPicPr>
            <p:cNvPr id="34" name="Picture 33">
              <a:extLst>
                <a:ext uri="{FF2B5EF4-FFF2-40B4-BE49-F238E27FC236}">
                  <a16:creationId xmlns:a16="http://schemas.microsoft.com/office/drawing/2014/main" id="{4A77622E-9591-498D-9250-729F312CA2D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963894" y="3542747"/>
              <a:ext cx="1956816" cy="1685063"/>
            </a:xfrm>
            <a:prstGeom prst="rect">
              <a:avLst/>
            </a:prstGeom>
            <a:ln w="6350">
              <a:noFill/>
            </a:ln>
          </p:spPr>
        </p:pic>
        <p:pic>
          <p:nvPicPr>
            <p:cNvPr id="37" name="Picture 36">
              <a:extLst>
                <a:ext uri="{FF2B5EF4-FFF2-40B4-BE49-F238E27FC236}">
                  <a16:creationId xmlns:a16="http://schemas.microsoft.com/office/drawing/2014/main" id="{1C38AFFF-129F-464C-B996-CC5B6A75875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114652" y="3542747"/>
              <a:ext cx="1956816" cy="1685063"/>
            </a:xfrm>
            <a:prstGeom prst="rect">
              <a:avLst/>
            </a:prstGeom>
            <a:ln w="6350">
              <a:noFill/>
            </a:ln>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114652" y="1612157"/>
              <a:ext cx="1956816" cy="1716407"/>
            </a:xfrm>
            <a:prstGeom prst="rect">
              <a:avLst/>
            </a:prstGeom>
            <a:ln w="6350">
              <a:noFill/>
            </a:ln>
          </p:spPr>
        </p:pic>
        <p:pic>
          <p:nvPicPr>
            <p:cNvPr id="11" name="Picture 10">
              <a:extLst>
                <a:ext uri="{FF2B5EF4-FFF2-40B4-BE49-F238E27FC236}">
                  <a16:creationId xmlns:a16="http://schemas.microsoft.com/office/drawing/2014/main" id="{FD59736C-FBC3-4583-9ECA-077893196B8B}"/>
                </a:ext>
              </a:extLst>
            </p:cNvPr>
            <p:cNvPicPr>
              <a:picLocks noChangeAspect="1"/>
            </p:cNvPicPr>
            <p:nvPr/>
          </p:nvPicPr>
          <p:blipFill>
            <a:blip r:embed="rId10"/>
            <a:stretch>
              <a:fillRect/>
            </a:stretch>
          </p:blipFill>
          <p:spPr>
            <a:xfrm>
              <a:off x="8265410" y="1612157"/>
              <a:ext cx="1956816" cy="1679647"/>
            </a:xfrm>
            <a:prstGeom prst="rect">
              <a:avLst/>
            </a:prstGeom>
          </p:spPr>
        </p:pic>
      </p:grpSp>
    </p:spTree>
    <p:extLst>
      <p:ext uri="{BB962C8B-B14F-4D97-AF65-F5344CB8AC3E}">
        <p14:creationId xmlns:p14="http://schemas.microsoft.com/office/powerpoint/2010/main" val="322116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714" y="138471"/>
            <a:ext cx="10515600" cy="968188"/>
          </a:xfrm>
        </p:spPr>
        <p:txBody>
          <a:bodyPr/>
          <a:lstStyle/>
          <a:p>
            <a:pPr algn="ctr"/>
            <a:r>
              <a:rPr lang="en-US" b="1" dirty="0"/>
              <a:t>Achieving Complex Goals</a:t>
            </a:r>
          </a:p>
        </p:txBody>
      </p:sp>
      <p:sp>
        <p:nvSpPr>
          <p:cNvPr id="4" name="TextBox 3"/>
          <p:cNvSpPr txBox="1"/>
          <p:nvPr/>
        </p:nvSpPr>
        <p:spPr>
          <a:xfrm>
            <a:off x="4244908" y="939165"/>
            <a:ext cx="56477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4</a:t>
            </a:r>
            <a:r>
              <a:rPr kumimoji="0" lang="en-US" sz="1800" b="0" i="0" u="none" strike="noStrike" kern="1200" cap="none" spc="0" normalizeH="0" baseline="30000" noProof="0" dirty="0">
                <a:ln>
                  <a:noFill/>
                </a:ln>
                <a:solidFill>
                  <a:prstClr val="black"/>
                </a:solidFill>
                <a:effectLst/>
                <a:uLnTx/>
                <a:uFillTx/>
                <a:latin typeface="Segoe UI Light" panose="020B0502040204020203" pitchFamily="34" charset="0"/>
                <a:ea typeface="+mn-ea"/>
                <a:cs typeface="+mn-cs"/>
              </a:rPr>
              <a:t>th</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 revolution in knowledge acquisition</a:t>
            </a:r>
            <a:endParaRPr kumimoji="0" lang="en-US" sz="1800" b="0" i="0" u="none" strike="noStrike" kern="1200" cap="none" spc="0" normalizeH="0" baseline="0" noProof="0" dirty="0">
              <a:ln>
                <a:noFill/>
              </a:ln>
              <a:solidFill>
                <a:prstClr val="white">
                  <a:lumMod val="50000"/>
                </a:prstClr>
              </a:solidFill>
              <a:effectLst/>
              <a:uLnTx/>
              <a:uFillTx/>
              <a:latin typeface="Segoe UI Light" panose="020B0502040204020203" pitchFamily="34" charset="0"/>
              <a:ea typeface="+mn-ea"/>
              <a:cs typeface="+mn-cs"/>
            </a:endParaRPr>
          </a:p>
        </p:txBody>
      </p:sp>
      <p:pic>
        <p:nvPicPr>
          <p:cNvPr id="1026" name="Picture 2" descr="Image result for evoluti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9167" y="1747110"/>
            <a:ext cx="3197102" cy="4795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7846099" y="3427802"/>
            <a:ext cx="5053484" cy="3790113"/>
          </a:xfrm>
          <a:prstGeom prst="rect">
            <a:avLst/>
          </a:prstGeom>
        </p:spPr>
      </p:pic>
      <p:pic>
        <p:nvPicPr>
          <p:cNvPr id="1034" name="Picture 10" descr="Image result for child learning cutti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r="37998"/>
          <a:stretch/>
        </p:blipFill>
        <p:spPr bwMode="auto">
          <a:xfrm>
            <a:off x="4055631" y="2542867"/>
            <a:ext cx="3164657" cy="287104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a:stretch>
            <a:fillRect/>
          </a:stretch>
        </p:blipFill>
        <p:spPr>
          <a:xfrm>
            <a:off x="7329742" y="2026601"/>
            <a:ext cx="3878059" cy="2270826"/>
          </a:xfrm>
          <a:prstGeom prst="rect">
            <a:avLst/>
          </a:prstGeom>
        </p:spPr>
      </p:pic>
      <p:sp>
        <p:nvSpPr>
          <p:cNvPr id="14" name="TextBox 13"/>
          <p:cNvSpPr txBox="1"/>
          <p:nvPr/>
        </p:nvSpPr>
        <p:spPr>
          <a:xfrm>
            <a:off x="439167" y="1264356"/>
            <a:ext cx="30908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1</a:t>
            </a:r>
            <a:r>
              <a:rPr kumimoji="0" lang="en-US" sz="1800" b="0" i="0" u="none" strike="noStrike" kern="1200" cap="none" spc="0" normalizeH="0" baseline="30000" noProof="0" dirty="0">
                <a:ln>
                  <a:noFill/>
                </a:ln>
                <a:solidFill>
                  <a:prstClr val="black"/>
                </a:solidFill>
                <a:effectLst/>
                <a:uLnTx/>
                <a:uFillTx/>
                <a:latin typeface="Segoe UI Light" panose="020B0502040204020203" pitchFamily="34" charset="0"/>
                <a:ea typeface="+mn-ea"/>
                <a:cs typeface="+mn-cs"/>
              </a:rPr>
              <a:t>st</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 - Evolution</a:t>
            </a:r>
          </a:p>
        </p:txBody>
      </p:sp>
      <p:sp>
        <p:nvSpPr>
          <p:cNvPr id="21" name="TextBox 20"/>
          <p:cNvSpPr txBox="1"/>
          <p:nvPr/>
        </p:nvSpPr>
        <p:spPr>
          <a:xfrm>
            <a:off x="4055631" y="1988869"/>
            <a:ext cx="30908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a:t>
            </a:r>
            <a:r>
              <a:rPr kumimoji="0" lang="en-US" sz="1800" b="0" i="0" u="none" strike="noStrike" kern="1200" cap="none" spc="0" normalizeH="0" baseline="30000" noProof="0" dirty="0">
                <a:ln>
                  <a:noFill/>
                </a:ln>
                <a:solidFill>
                  <a:prstClr val="black"/>
                </a:solidFill>
                <a:effectLst/>
                <a:uLnTx/>
                <a:uFillTx/>
                <a:latin typeface="Segoe UI Light" panose="020B0502040204020203" pitchFamily="34" charset="0"/>
                <a:ea typeface="+mn-ea"/>
                <a:cs typeface="+mn-cs"/>
              </a:rPr>
              <a:t>nd</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 - Experience/Brain</a:t>
            </a:r>
          </a:p>
        </p:txBody>
      </p:sp>
      <p:sp>
        <p:nvSpPr>
          <p:cNvPr id="22" name="TextBox 21"/>
          <p:cNvSpPr txBox="1"/>
          <p:nvPr/>
        </p:nvSpPr>
        <p:spPr>
          <a:xfrm>
            <a:off x="7281999" y="6249238"/>
            <a:ext cx="30908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4</a:t>
            </a:r>
            <a:r>
              <a:rPr kumimoji="0" lang="en-US" sz="1800" b="0" i="0" u="none" strike="noStrike" kern="1200" cap="none" spc="0" normalizeH="0" baseline="30000" noProof="0" dirty="0">
                <a:ln>
                  <a:noFill/>
                </a:ln>
                <a:solidFill>
                  <a:prstClr val="black"/>
                </a:solidFill>
                <a:effectLst/>
                <a:uLnTx/>
                <a:uFillTx/>
                <a:latin typeface="Segoe UI Light" panose="020B0502040204020203" pitchFamily="34" charset="0"/>
                <a:ea typeface="+mn-ea"/>
                <a:cs typeface="+mn-cs"/>
              </a:rPr>
              <a:t>th</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 – Machine Intelligence</a:t>
            </a:r>
          </a:p>
        </p:txBody>
      </p:sp>
      <p:sp>
        <p:nvSpPr>
          <p:cNvPr id="23" name="TextBox 22"/>
          <p:cNvSpPr txBox="1"/>
          <p:nvPr/>
        </p:nvSpPr>
        <p:spPr>
          <a:xfrm>
            <a:off x="8116959" y="1626444"/>
            <a:ext cx="30908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3</a:t>
            </a:r>
            <a:r>
              <a:rPr kumimoji="0" lang="en-US" sz="1800" b="0" i="0" u="none" strike="noStrike" kern="1200" cap="none" spc="0" normalizeH="0" baseline="30000" noProof="0" dirty="0">
                <a:ln>
                  <a:noFill/>
                </a:ln>
                <a:solidFill>
                  <a:prstClr val="black"/>
                </a:solidFill>
                <a:effectLst/>
                <a:uLnTx/>
                <a:uFillTx/>
                <a:latin typeface="Segoe UI Light" panose="020B0502040204020203" pitchFamily="34" charset="0"/>
                <a:ea typeface="+mn-ea"/>
                <a:cs typeface="+mn-cs"/>
              </a:rPr>
              <a:t>rd</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 - Culture</a:t>
            </a:r>
          </a:p>
        </p:txBody>
      </p:sp>
    </p:spTree>
    <p:extLst>
      <p:ext uri="{BB962C8B-B14F-4D97-AF65-F5344CB8AC3E}">
        <p14:creationId xmlns:p14="http://schemas.microsoft.com/office/powerpoint/2010/main" val="264484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8" y="0"/>
            <a:ext cx="11756571" cy="981075"/>
          </a:xfrm>
        </p:spPr>
        <p:txBody>
          <a:bodyPr/>
          <a:lstStyle/>
          <a:p>
            <a:pPr algn="ctr"/>
            <a:r>
              <a:rPr lang="en-US" b="1" dirty="0"/>
              <a:t>ML Tribes</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200431" y="5515781"/>
            <a:ext cx="4226563" cy="1342219"/>
          </a:xfrm>
          <a:prstGeom prst="rect">
            <a:avLst/>
          </a:prstGeom>
        </p:spPr>
      </p:pic>
      <p:pic>
        <p:nvPicPr>
          <p:cNvPr id="7" name="Picture 6"/>
          <p:cNvPicPr>
            <a:picLocks noChangeAspect="1"/>
          </p:cNvPicPr>
          <p:nvPr/>
        </p:nvPicPr>
        <p:blipFill>
          <a:blip r:embed="rId4"/>
          <a:stretch>
            <a:fillRect/>
          </a:stretch>
        </p:blipFill>
        <p:spPr>
          <a:xfrm>
            <a:off x="771072" y="838145"/>
            <a:ext cx="10471150" cy="4591911"/>
          </a:xfrm>
          <a:prstGeom prst="rect">
            <a:avLst/>
          </a:prstGeom>
        </p:spPr>
      </p:pic>
    </p:spTree>
    <p:extLst>
      <p:ext uri="{BB962C8B-B14F-4D97-AF65-F5344CB8AC3E}">
        <p14:creationId xmlns:p14="http://schemas.microsoft.com/office/powerpoint/2010/main" val="104855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166454"/>
          </a:xfrm>
        </p:spPr>
        <p:txBody>
          <a:bodyPr/>
          <a:lstStyle/>
          <a:p>
            <a:pPr algn="ctr"/>
            <a:r>
              <a:rPr lang="en-US" b="1" dirty="0"/>
              <a:t>Trend #1</a:t>
            </a:r>
            <a:r>
              <a:rPr lang="en-US" dirty="0"/>
              <a:t> [ Scale ]</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8500" y="2549037"/>
            <a:ext cx="4823101" cy="2158704"/>
          </a:xfrm>
          <a:prstGeom prst="rect">
            <a:avLst/>
          </a:prstGeom>
        </p:spPr>
      </p:pic>
      <p:grpSp>
        <p:nvGrpSpPr>
          <p:cNvPr id="5" name="Group 4"/>
          <p:cNvGrpSpPr/>
          <p:nvPr/>
        </p:nvGrpSpPr>
        <p:grpSpPr>
          <a:xfrm>
            <a:off x="825112" y="1013777"/>
            <a:ext cx="7044793" cy="5674153"/>
            <a:chOff x="2298312" y="924877"/>
            <a:chExt cx="7044793" cy="5674153"/>
          </a:xfrm>
        </p:grpSpPr>
        <p:sp>
          <p:nvSpPr>
            <p:cNvPr id="4" name="Half Frame 3"/>
            <p:cNvSpPr/>
            <p:nvPr/>
          </p:nvSpPr>
          <p:spPr>
            <a:xfrm rot="10800000" flipH="1">
              <a:off x="3120105" y="1544723"/>
              <a:ext cx="6223000" cy="4292600"/>
            </a:xfrm>
            <a:prstGeom prst="halfFrame">
              <a:avLst>
                <a:gd name="adj1" fmla="val 1596"/>
                <a:gd name="adj2" fmla="val 1246"/>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
          <p:nvSpPr>
            <p:cNvPr id="11" name="TextBox 10"/>
            <p:cNvSpPr txBox="1"/>
            <p:nvPr/>
          </p:nvSpPr>
          <p:spPr>
            <a:xfrm>
              <a:off x="5432702" y="6014255"/>
              <a:ext cx="2476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Data</a:t>
              </a:r>
            </a:p>
          </p:txBody>
        </p:sp>
        <p:sp>
          <p:nvSpPr>
            <p:cNvPr id="12" name="TextBox 11"/>
            <p:cNvSpPr txBox="1"/>
            <p:nvPr/>
          </p:nvSpPr>
          <p:spPr>
            <a:xfrm rot="16200000">
              <a:off x="1352450" y="3247103"/>
              <a:ext cx="2476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Performance</a:t>
              </a:r>
            </a:p>
          </p:txBody>
        </p:sp>
        <p:pic>
          <p:nvPicPr>
            <p:cNvPr id="3" name="Picture 2"/>
            <p:cNvPicPr>
              <a:picLocks noChangeAspect="1"/>
            </p:cNvPicPr>
            <p:nvPr/>
          </p:nvPicPr>
          <p:blipFill>
            <a:blip r:embed="rId4"/>
            <a:stretch>
              <a:fillRect/>
            </a:stretch>
          </p:blipFill>
          <p:spPr>
            <a:xfrm>
              <a:off x="3180430" y="924877"/>
              <a:ext cx="6162675" cy="5229225"/>
            </a:xfrm>
            <a:prstGeom prst="rect">
              <a:avLst/>
            </a:prstGeom>
          </p:spPr>
        </p:pic>
      </p:grpSp>
      <p:sp>
        <p:nvSpPr>
          <p:cNvPr id="14" name="TextBox 13"/>
          <p:cNvSpPr txBox="1"/>
          <p:nvPr/>
        </p:nvSpPr>
        <p:spPr>
          <a:xfrm>
            <a:off x="6243846" y="5940683"/>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2010</a:t>
            </a:r>
          </a:p>
        </p:txBody>
      </p:sp>
      <p:sp>
        <p:nvSpPr>
          <p:cNvPr id="15" name="TextBox 14"/>
          <p:cNvSpPr txBox="1"/>
          <p:nvPr/>
        </p:nvSpPr>
        <p:spPr>
          <a:xfrm>
            <a:off x="1555896" y="5940683"/>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1990</a:t>
            </a:r>
          </a:p>
        </p:txBody>
      </p:sp>
      <p:sp>
        <p:nvSpPr>
          <p:cNvPr id="20" name="TextBox 19"/>
          <p:cNvSpPr txBox="1"/>
          <p:nvPr/>
        </p:nvSpPr>
        <p:spPr>
          <a:xfrm>
            <a:off x="2891698" y="5940683"/>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2000</a:t>
            </a:r>
          </a:p>
        </p:txBody>
      </p:sp>
      <p:sp>
        <p:nvSpPr>
          <p:cNvPr id="6" name="TextBox 5"/>
          <p:cNvSpPr txBox="1"/>
          <p:nvPr/>
        </p:nvSpPr>
        <p:spPr>
          <a:xfrm>
            <a:off x="7793705" y="4707741"/>
            <a:ext cx="4322095"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Exponential Growth of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Somewhat Arbitrary Ordering of Model Performance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Light" panose="020B0502040204020203" pitchFamily="34" charset="0"/>
                <a:ea typeface="+mn-ea"/>
                <a:cs typeface="+mn-cs"/>
              </a:rPr>
              <a:t>[ based on hand engineering effort ]</a:t>
            </a:r>
          </a:p>
        </p:txBody>
      </p:sp>
      <p:cxnSp>
        <p:nvCxnSpPr>
          <p:cNvPr id="8" name="Straight Connector 7"/>
          <p:cNvCxnSpPr/>
          <p:nvPr/>
        </p:nvCxnSpPr>
        <p:spPr>
          <a:xfrm>
            <a:off x="6543675" y="1767840"/>
            <a:ext cx="0" cy="4063134"/>
          </a:xfrm>
          <a:prstGeom prst="line">
            <a:avLst/>
          </a:prstGeom>
          <a:ln w="9525" cap="flat" cmpd="sng" algn="ctr">
            <a:solidFill>
              <a:srgbClr val="FF0000">
                <a:alpha val="61000"/>
              </a:srgb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605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76282" y="3539490"/>
            <a:ext cx="1969599" cy="2518905"/>
          </a:xfrm>
          <a:prstGeom prst="rect">
            <a:avLst/>
          </a:prstGeom>
        </p:spPr>
      </p:pic>
      <p:sp>
        <p:nvSpPr>
          <p:cNvPr id="2" name="Title 1"/>
          <p:cNvSpPr>
            <a:spLocks noGrp="1"/>
          </p:cNvSpPr>
          <p:nvPr>
            <p:ph type="title"/>
          </p:nvPr>
        </p:nvSpPr>
        <p:spPr>
          <a:xfrm>
            <a:off x="0" y="1"/>
            <a:ext cx="12192000" cy="1166454"/>
          </a:xfrm>
        </p:spPr>
        <p:txBody>
          <a:bodyPr/>
          <a:lstStyle/>
          <a:p>
            <a:pPr algn="ctr"/>
            <a:r>
              <a:rPr lang="en-US" b="1" dirty="0"/>
              <a:t>Trend #1</a:t>
            </a:r>
            <a:r>
              <a:rPr lang="en-US" dirty="0"/>
              <a:t> [ Scale ]</a:t>
            </a:r>
          </a:p>
        </p:txBody>
      </p:sp>
      <p:sp>
        <p:nvSpPr>
          <p:cNvPr id="4" name="Half Frame 3"/>
          <p:cNvSpPr/>
          <p:nvPr/>
        </p:nvSpPr>
        <p:spPr>
          <a:xfrm rot="10800000" flipH="1">
            <a:off x="3120105" y="1544723"/>
            <a:ext cx="6223000" cy="4292600"/>
          </a:xfrm>
          <a:prstGeom prst="halfFrame">
            <a:avLst>
              <a:gd name="adj1" fmla="val 1596"/>
              <a:gd name="adj2" fmla="val 1246"/>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sp>
        <p:nvSpPr>
          <p:cNvPr id="11" name="TextBox 10"/>
          <p:cNvSpPr txBox="1"/>
          <p:nvPr/>
        </p:nvSpPr>
        <p:spPr>
          <a:xfrm>
            <a:off x="5649445" y="6201172"/>
            <a:ext cx="2476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Data</a:t>
            </a:r>
          </a:p>
        </p:txBody>
      </p:sp>
      <p:sp>
        <p:nvSpPr>
          <p:cNvPr id="12" name="TextBox 11"/>
          <p:cNvSpPr txBox="1"/>
          <p:nvPr/>
        </p:nvSpPr>
        <p:spPr>
          <a:xfrm rot="16200000">
            <a:off x="1352450" y="3247103"/>
            <a:ext cx="24765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Performance</a:t>
            </a:r>
          </a:p>
        </p:txBody>
      </p:sp>
      <p:sp>
        <p:nvSpPr>
          <p:cNvPr id="3" name="TextBox 2"/>
          <p:cNvSpPr txBox="1"/>
          <p:nvPr/>
        </p:nvSpPr>
        <p:spPr>
          <a:xfrm>
            <a:off x="4810697" y="5856135"/>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2010</a:t>
            </a:r>
          </a:p>
        </p:txBody>
      </p:sp>
      <p:sp>
        <p:nvSpPr>
          <p:cNvPr id="10" name="TextBox 9"/>
          <p:cNvSpPr txBox="1"/>
          <p:nvPr/>
        </p:nvSpPr>
        <p:spPr>
          <a:xfrm>
            <a:off x="2893435" y="5856135"/>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1990</a:t>
            </a:r>
          </a:p>
        </p:txBody>
      </p:sp>
      <p:cxnSp>
        <p:nvCxnSpPr>
          <p:cNvPr id="15" name="Straight Connector 14"/>
          <p:cNvCxnSpPr/>
          <p:nvPr/>
        </p:nvCxnSpPr>
        <p:spPr>
          <a:xfrm>
            <a:off x="5128537" y="3933142"/>
            <a:ext cx="0" cy="1851123"/>
          </a:xfrm>
          <a:prstGeom prst="line">
            <a:avLst/>
          </a:prstGeom>
          <a:ln w="952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H="1" flipV="1">
            <a:off x="3176281" y="3933142"/>
            <a:ext cx="1952256" cy="1586"/>
          </a:xfrm>
          <a:prstGeom prst="line">
            <a:avLst/>
          </a:prstGeom>
          <a:ln w="952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p:cNvSpPr txBox="1"/>
          <p:nvPr/>
        </p:nvSpPr>
        <p:spPr>
          <a:xfrm>
            <a:off x="3733408" y="5856135"/>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2000</a:t>
            </a:r>
          </a:p>
        </p:txBody>
      </p:sp>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84714" y="3829843"/>
            <a:ext cx="899954" cy="643891"/>
          </a:xfrm>
          <a:prstGeom prst="rect">
            <a:avLst/>
          </a:prstGeom>
        </p:spPr>
      </p:pic>
      <p:sp>
        <p:nvSpPr>
          <p:cNvPr id="23" name="TextBox 22"/>
          <p:cNvSpPr txBox="1"/>
          <p:nvPr/>
        </p:nvSpPr>
        <p:spPr>
          <a:xfrm>
            <a:off x="6461697" y="5829589"/>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2017</a:t>
            </a:r>
          </a:p>
        </p:txBody>
      </p:sp>
      <p:sp>
        <p:nvSpPr>
          <p:cNvPr id="24" name="TextBox 23"/>
          <p:cNvSpPr txBox="1"/>
          <p:nvPr/>
        </p:nvSpPr>
        <p:spPr>
          <a:xfrm>
            <a:off x="8713222" y="5843928"/>
            <a:ext cx="8399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2020</a:t>
            </a:r>
          </a:p>
        </p:txBody>
      </p:sp>
    </p:spTree>
    <p:extLst>
      <p:ext uri="{BB962C8B-B14F-4D97-AF65-F5344CB8AC3E}">
        <p14:creationId xmlns:p14="http://schemas.microsoft.com/office/powerpoint/2010/main" val="238013770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6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7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final.potx [Read-Only]" id="{70BAD3EC-A755-43B2-B29F-55B313885A7C}" vid="{4531EE54-B03D-436A-828A-1AB6379A8773}"/>
    </a:ext>
  </a:extLst>
</a:theme>
</file>

<file path=ppt/theme/theme4.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2017.pptx" id="{9D1CC3A8-1DFE-473B-AA6D-242488B843F9}" vid="{17D520A6-9774-4F35-881E-3BA09F77E9B5}"/>
    </a:ext>
  </a:extLst>
</a:theme>
</file>

<file path=ppt/theme/theme9.xml><?xml version="1.0" encoding="utf-8"?>
<a:theme xmlns:a="http://schemas.openxmlformats.org/drawingml/2006/main" name="1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85039</TotalTime>
  <Words>1709</Words>
  <Application>Microsoft Office PowerPoint</Application>
  <PresentationFormat>Widescreen</PresentationFormat>
  <Paragraphs>181</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11</vt:i4>
      </vt:variant>
    </vt:vector>
  </HeadingPairs>
  <TitlesOfParts>
    <vt:vector size="32" baseType="lpstr">
      <vt:lpstr>MS PGothic</vt:lpstr>
      <vt:lpstr>MS PGothic</vt:lpstr>
      <vt:lpstr>Arial</vt:lpstr>
      <vt:lpstr>Calibri</vt:lpstr>
      <vt:lpstr>Century Gothic</vt:lpstr>
      <vt:lpstr>Noto Sans Symbols</vt:lpstr>
      <vt:lpstr>Questrial</vt:lpstr>
      <vt:lpstr>Segoe UI Light</vt:lpstr>
      <vt:lpstr>Trebuchet MS</vt:lpstr>
      <vt:lpstr>Wingdings</vt:lpstr>
      <vt:lpstr>1_Office Theme</vt:lpstr>
      <vt:lpstr>Title &amp; Bullet</vt:lpstr>
      <vt:lpstr>3_Title &amp; Bullet</vt:lpstr>
      <vt:lpstr>4_Title &amp; Bullet</vt:lpstr>
      <vt:lpstr>2_Title &amp; Bullet</vt:lpstr>
      <vt:lpstr>5_Title &amp; Bullet</vt:lpstr>
      <vt:lpstr>13_Title &amp; Bullet</vt:lpstr>
      <vt:lpstr>8_Title &amp; Bullet</vt:lpstr>
      <vt:lpstr>12_Title &amp; Bullet</vt:lpstr>
      <vt:lpstr>16_Title &amp; Bullet</vt:lpstr>
      <vt:lpstr>17_Title &amp; Bullet</vt:lpstr>
      <vt:lpstr>Deep Learning Fundamentals For Computer Vision</vt:lpstr>
      <vt:lpstr>  DEEP LEARNING INSTITUTE</vt:lpstr>
      <vt:lpstr>PowerPoint Presentation</vt:lpstr>
      <vt:lpstr>Accomplishing complex goals</vt:lpstr>
      <vt:lpstr>DEEP LEARNING iN PRODUCTION</vt:lpstr>
      <vt:lpstr>Achieving Complex Goals</vt:lpstr>
      <vt:lpstr>ML Tribes</vt:lpstr>
      <vt:lpstr>Trend #1 [ Scale ]</vt:lpstr>
      <vt:lpstr>Trend #1 [ Scale ]</vt:lpstr>
      <vt:lpstr>Trend #1 [ Scale ]</vt:lpstr>
      <vt:lpstr>THE BIG BANG IN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Michael Mendelson</cp:lastModifiedBy>
  <cp:revision>302</cp:revision>
  <dcterms:created xsi:type="dcterms:W3CDTF">2017-05-04T21:27:43Z</dcterms:created>
  <dcterms:modified xsi:type="dcterms:W3CDTF">2018-11-19T17:15:42Z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Ref">
    <vt:lpwstr>https://api.informationprotection.azure.com/api/43083d15-7273-40c1-b7db-39efd9ccc17a</vt:lpwstr>
  </property>
  <property fmtid="{D5CDD505-2E9C-101B-9397-08002B2CF9AE}" pid="5" name="MSIP_Label_6b558183-044c-4105-8d9c-cea02a2a3d86_Owner">
    <vt:lpwstr>mmendelson@nvidia.com</vt:lpwstr>
  </property>
  <property fmtid="{D5CDD505-2E9C-101B-9397-08002B2CF9AE}" pid="6" name="MSIP_Label_6b558183-044c-4105-8d9c-cea02a2a3d86_SetDate">
    <vt:lpwstr>2018-05-25T16:07:18.9318402-07:00</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